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90" r:id="rId4"/>
    <p:sldMasterId id="214748369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Proxima Nova"/>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ProximaNova-bold.fntdata"/><Relationship Id="rId14" Type="http://schemas.openxmlformats.org/officeDocument/2006/relationships/slide" Target="slides/slide8.xml"/><Relationship Id="rId36" Type="http://schemas.openxmlformats.org/officeDocument/2006/relationships/font" Target="fonts/ProximaNova-regular.fntdata"/><Relationship Id="rId17" Type="http://schemas.openxmlformats.org/officeDocument/2006/relationships/slide" Target="slides/slide11.xml"/><Relationship Id="rId39" Type="http://schemas.openxmlformats.org/officeDocument/2006/relationships/font" Target="fonts/ProximaNova-boldItalic.fntdata"/><Relationship Id="rId16" Type="http://schemas.openxmlformats.org/officeDocument/2006/relationships/slide" Target="slides/slide10.xml"/><Relationship Id="rId38" Type="http://schemas.openxmlformats.org/officeDocument/2006/relationships/font" Target="fonts/ProximaNova-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742e3e7cd_1_16: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45" name="Google Shape;245;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3e171f9ddf_0_5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2" name="Google Shape;312;g3e171f9ddf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3e171f9ddf_0_5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8" name="Google Shape;318;g3e171f9dd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3e171f9ddf_0_6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4" name="Google Shape;324;g3e171f9dd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lt1"/>
                </a:solidFill>
                <a:latin typeface="Proxima Nova"/>
                <a:ea typeface="Proxima Nova"/>
                <a:cs typeface="Proxima Nova"/>
                <a:sym typeface="Proxima Nova"/>
              </a:rPr>
              <a:t>My assumption here is that users will quickly assume the reliability of the article if they can consume it and understand it quickly. More info related to these methods is below.</a:t>
            </a:r>
            <a:br>
              <a:rPr lang="en" sz="1800">
                <a:solidFill>
                  <a:schemeClr val="lt1"/>
                </a:solidFill>
                <a:latin typeface="Proxima Nova"/>
                <a:ea typeface="Proxima Nova"/>
                <a:cs typeface="Proxima Nova"/>
                <a:sym typeface="Proxima Nova"/>
              </a:rPr>
            </a:br>
            <a:r>
              <a:rPr lang="en" sz="1800">
                <a:solidFill>
                  <a:schemeClr val="lt1"/>
                </a:solidFill>
                <a:latin typeface="Proxima Nova"/>
                <a:ea typeface="Proxima Nova"/>
                <a:cs typeface="Proxima Nova"/>
                <a:sym typeface="Proxima Nova"/>
              </a:rPr>
              <a:t>My assumption here is that users will quickly assume the reliability of the article if they can consume it and understand it quickly. More info related to these methods is below.</a:t>
            </a:r>
            <a:endParaRPr sz="1800">
              <a:solidFill>
                <a:schemeClr val="lt1"/>
              </a:solidFill>
              <a:latin typeface="Proxima Nova"/>
              <a:ea typeface="Proxima Nova"/>
              <a:cs typeface="Proxima Nova"/>
              <a:sym typeface="Proxima Nova"/>
            </a:endParaRPr>
          </a:p>
          <a:p>
            <a:pPr indent="0" lvl="0" marL="0" rtl="0">
              <a:spcBef>
                <a:spcPts val="16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3e171f9ddf_0_94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1" name="Google Shape;331;g3e171f9ddf_0_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lt1"/>
                </a:solidFill>
                <a:latin typeface="Proxima Nova"/>
                <a:ea typeface="Proxima Nova"/>
                <a:cs typeface="Proxima Nova"/>
                <a:sym typeface="Proxima Nova"/>
              </a:rPr>
              <a:t>My assumption here is that users will quickly assume the reliability of the article if they can consume it and understand it quickly. More info related to these methods is below.</a:t>
            </a:r>
            <a:br>
              <a:rPr lang="en" sz="1800">
                <a:solidFill>
                  <a:schemeClr val="lt1"/>
                </a:solidFill>
                <a:latin typeface="Proxima Nova"/>
                <a:ea typeface="Proxima Nova"/>
                <a:cs typeface="Proxima Nova"/>
                <a:sym typeface="Proxima Nova"/>
              </a:rPr>
            </a:br>
            <a:r>
              <a:rPr lang="en" sz="1800">
                <a:solidFill>
                  <a:schemeClr val="lt1"/>
                </a:solidFill>
                <a:latin typeface="Proxima Nova"/>
                <a:ea typeface="Proxima Nova"/>
                <a:cs typeface="Proxima Nova"/>
                <a:sym typeface="Proxima Nova"/>
              </a:rPr>
              <a:t>My assumption here is that users will quickly assume the reliability of the article if they can consume it and understand it quickly. More info related to these methods is below.</a:t>
            </a:r>
            <a:endParaRPr sz="1800">
              <a:solidFill>
                <a:schemeClr val="lt1"/>
              </a:solidFill>
              <a:latin typeface="Proxima Nova"/>
              <a:ea typeface="Proxima Nova"/>
              <a:cs typeface="Proxima Nova"/>
              <a:sym typeface="Proxima Nova"/>
            </a:endParaRPr>
          </a:p>
          <a:p>
            <a:pPr indent="0" lvl="0" marL="0" rtl="0">
              <a:spcBef>
                <a:spcPts val="16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3e171f9ddf_0_976: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8" name="Google Shape;338;g3e171f9ddf_0_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3e171f9ddf_0_1005: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344" name="Google Shape;344;g3e171f9ddf_0_1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3e171f9ddf_0_1210: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351" name="Google Shape;351;g3e171f9ddf_0_1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3e171f9ddf_0_1356: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358" name="Google Shape;358;g3e171f9ddf_0_1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g3e171f9ddf_0_167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5" name="Google Shape;365;g3e171f9ddf_0_1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742e3e7cd_0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4" name="Google Shape;374;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cbab3a369_1_25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4" name="Google Shape;254;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3e171f9ddf_0_251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1" name="Google Shape;381;g3e171f9ddf_0_2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This was an </a:t>
            </a:r>
            <a:r>
              <a:rPr lang="en"/>
              <a:t>unrealistically</a:t>
            </a:r>
            <a:r>
              <a:rPr lang="en"/>
              <a:t> long process.</a:t>
            </a:r>
            <a:endParaRPr/>
          </a:p>
          <a:p>
            <a:pPr indent="0" lvl="0" marL="0" rtl="0">
              <a:spcBef>
                <a:spcPts val="0"/>
              </a:spcBef>
              <a:spcAft>
                <a:spcPts val="0"/>
              </a:spcAft>
              <a:buNone/>
            </a:pPr>
            <a:r>
              <a:t/>
            </a:r>
            <a:endParaRPr/>
          </a:p>
          <a:p>
            <a:pPr indent="0" lvl="0" marL="0" rtl="0">
              <a:spcBef>
                <a:spcPts val="0"/>
              </a:spcBef>
              <a:spcAft>
                <a:spcPts val="0"/>
              </a:spcAft>
              <a:buNone/>
            </a:pPr>
            <a:r>
              <a:rPr lang="en"/>
              <a:t>Only was able to converge on the bullish, bearish and important voting features.</a:t>
            </a:r>
            <a:endParaRPr/>
          </a:p>
          <a:p>
            <a:pPr indent="0" lvl="0" marL="0" rtl="0">
              <a:spcBef>
                <a:spcPts val="0"/>
              </a:spcBef>
              <a:spcAft>
                <a:spcPts val="0"/>
              </a:spcAft>
              <a:buNone/>
            </a:pPr>
            <a:r>
              <a:t/>
            </a:r>
            <a:endParaRPr/>
          </a:p>
          <a:p>
            <a:pPr indent="0" lvl="0" marL="0" rtl="0">
              <a:spcBef>
                <a:spcPts val="0"/>
              </a:spcBef>
              <a:spcAft>
                <a:spcPts val="0"/>
              </a:spcAft>
              <a:buNone/>
            </a:pPr>
            <a:r>
              <a:rPr lang="en"/>
              <a:t>You can see here that </a:t>
            </a:r>
            <a:r>
              <a:rPr lang="en"/>
              <a:t>compared</a:t>
            </a:r>
            <a:r>
              <a:rPr lang="en"/>
              <a:t> to the actuals, tte predictions are much more </a:t>
            </a:r>
            <a:r>
              <a:rPr lang="en"/>
              <a:t>conservative.</a:t>
            </a:r>
            <a:endParaRPr/>
          </a:p>
          <a:p>
            <a:pPr indent="0" lvl="0" marL="0" rtl="0">
              <a:spcBef>
                <a:spcPts val="0"/>
              </a:spcBef>
              <a:spcAft>
                <a:spcPts val="0"/>
              </a:spcAft>
              <a:buNone/>
            </a:pPr>
            <a:r>
              <a:t/>
            </a:r>
            <a:endParaRPr/>
          </a:p>
          <a:p>
            <a:pPr indent="0" lvl="0" marL="0" rtl="0">
              <a:spcBef>
                <a:spcPts val="0"/>
              </a:spcBef>
              <a:spcAft>
                <a:spcPts val="0"/>
              </a:spcAft>
              <a:buNone/>
            </a:pPr>
            <a:r>
              <a:rPr lang="en"/>
              <a:t>Ok for a publisher to get a sense of the articles expected perception on cryptopanic</a:t>
            </a:r>
            <a:endParaRPr/>
          </a:p>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3e171f9ddf_0_2857: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0" name="Google Shape;390;g3e171f9ddf_0_2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Chose for </a:t>
            </a:r>
            <a:r>
              <a:rPr lang="en"/>
              <a:t>interpretability</a:t>
            </a:r>
            <a:r>
              <a:rPr lang="en"/>
              <a:t>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6" name="Shape 396"/>
        <p:cNvGrpSpPr/>
        <p:nvPr/>
      </p:nvGrpSpPr>
      <p:grpSpPr>
        <a:xfrm>
          <a:off x="0" y="0"/>
          <a:ext cx="0" cy="0"/>
          <a:chOff x="0" y="0"/>
          <a:chExt cx="0" cy="0"/>
        </a:xfrm>
      </p:grpSpPr>
      <p:sp>
        <p:nvSpPr>
          <p:cNvPr id="397" name="Google Shape;397;g3e171f9ddf_0_286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8" name="Google Shape;398;g3e171f9ddf_0_28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600">
                <a:solidFill>
                  <a:schemeClr val="dk2"/>
                </a:solidFill>
                <a:latin typeface="Proxima Nova"/>
                <a:ea typeface="Proxima Nova"/>
                <a:cs typeface="Proxima Nova"/>
                <a:sym typeface="Proxima Nova"/>
              </a:rPr>
              <a:t>Precision show that when the Random Forest Classifier identified an article as Bullish it was Bullish 78.6% of the time.</a:t>
            </a:r>
            <a:endParaRPr sz="1600">
              <a:solidFill>
                <a:schemeClr val="dk2"/>
              </a:solidFill>
              <a:latin typeface="Proxima Nova"/>
              <a:ea typeface="Proxima Nova"/>
              <a:cs typeface="Proxima Nova"/>
              <a:sym typeface="Proxima Nova"/>
            </a:endParaRPr>
          </a:p>
          <a:p>
            <a:pPr indent="0" lvl="0" marL="0" rtl="0">
              <a:lnSpc>
                <a:spcPct val="115000"/>
              </a:lnSpc>
              <a:spcBef>
                <a:spcPts val="1600"/>
              </a:spcBef>
              <a:spcAft>
                <a:spcPts val="0"/>
              </a:spcAft>
              <a:buNone/>
            </a:pPr>
            <a:r>
              <a:t/>
            </a:r>
            <a:endParaRPr sz="1600">
              <a:solidFill>
                <a:schemeClr val="dk2"/>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600">
                <a:solidFill>
                  <a:schemeClr val="dk2"/>
                </a:solidFill>
                <a:latin typeface="Proxima Nova"/>
                <a:ea typeface="Proxima Nova"/>
                <a:cs typeface="Proxima Nova"/>
                <a:sym typeface="Proxima Nova"/>
              </a:rPr>
              <a:t>Recall shows that of all of the bullish articles 88.0% where identified by the Random Forest Classifier.</a:t>
            </a:r>
            <a:endParaRPr sz="1600">
              <a:solidFill>
                <a:schemeClr val="dk2"/>
              </a:solidFill>
              <a:latin typeface="Proxima Nova"/>
              <a:ea typeface="Proxima Nova"/>
              <a:cs typeface="Proxima Nova"/>
              <a:sym typeface="Proxima Nova"/>
            </a:endParaRPr>
          </a:p>
          <a:p>
            <a:pPr indent="0" lvl="0" marL="0" rtl="0">
              <a:lnSpc>
                <a:spcPct val="115000"/>
              </a:lnSpc>
              <a:spcBef>
                <a:spcPts val="1600"/>
              </a:spcBef>
              <a:spcAft>
                <a:spcPts val="0"/>
              </a:spcAft>
              <a:buNone/>
            </a:pPr>
            <a:r>
              <a:t/>
            </a:r>
            <a:endParaRPr sz="1600">
              <a:solidFill>
                <a:schemeClr val="dk2"/>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600">
                <a:solidFill>
                  <a:schemeClr val="dk2"/>
                </a:solidFill>
                <a:latin typeface="Proxima Nova"/>
                <a:ea typeface="Proxima Nova"/>
                <a:cs typeface="Proxima Nova"/>
                <a:sym typeface="Proxima Nova"/>
              </a:rPr>
              <a:t>Accuracy show that of all the articles the Random Forest Classifier predicted them to be bullish correctly 76.0% of the time.</a:t>
            </a:r>
            <a:endParaRPr sz="1600">
              <a:solidFill>
                <a:schemeClr val="dk2"/>
              </a:solidFill>
              <a:latin typeface="Proxima Nova"/>
              <a:ea typeface="Proxima Nova"/>
              <a:cs typeface="Proxima Nova"/>
              <a:sym typeface="Proxima Nova"/>
            </a:endParaRPr>
          </a:p>
          <a:p>
            <a:pPr indent="0" lvl="0" marL="0" rtl="0">
              <a:spcBef>
                <a:spcPts val="160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d5f4b554c_0_15: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407" name="Google Shape;407;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g3e171f9ddf_0_435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3" name="Google Shape;413;g3e171f9ddf_0_4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600">
                <a:solidFill>
                  <a:schemeClr val="dk2"/>
                </a:solidFill>
                <a:latin typeface="Proxima Nova"/>
                <a:ea typeface="Proxima Nova"/>
                <a:cs typeface="Proxima Nova"/>
                <a:sym typeface="Proxima Nova"/>
              </a:rPr>
              <a:t>The words </a:t>
            </a:r>
            <a:r>
              <a:rPr b="1" lang="en" sz="1600">
                <a:solidFill>
                  <a:schemeClr val="dk2"/>
                </a:solidFill>
                <a:latin typeface="Proxima Nova"/>
                <a:ea typeface="Proxima Nova"/>
                <a:cs typeface="Proxima Nova"/>
                <a:sym typeface="Proxima Nova"/>
              </a:rPr>
              <a:t>Bitcoin</a:t>
            </a:r>
            <a:r>
              <a:rPr lang="en" sz="1600">
                <a:solidFill>
                  <a:schemeClr val="dk2"/>
                </a:solidFill>
                <a:latin typeface="Proxima Nova"/>
                <a:ea typeface="Proxima Nova"/>
                <a:cs typeface="Proxima Nova"/>
                <a:sym typeface="Proxima Nova"/>
              </a:rPr>
              <a:t> and </a:t>
            </a:r>
            <a:r>
              <a:rPr b="1" lang="en" sz="1600">
                <a:solidFill>
                  <a:schemeClr val="dk2"/>
                </a:solidFill>
                <a:latin typeface="Proxima Nova"/>
                <a:ea typeface="Proxima Nova"/>
                <a:cs typeface="Proxima Nova"/>
                <a:sym typeface="Proxima Nova"/>
              </a:rPr>
              <a:t>Bitcoin Cash</a:t>
            </a:r>
            <a:r>
              <a:rPr lang="en" sz="1600">
                <a:solidFill>
                  <a:schemeClr val="dk2"/>
                </a:solidFill>
                <a:latin typeface="Proxima Nova"/>
                <a:ea typeface="Proxima Nova"/>
                <a:cs typeface="Proxima Nova"/>
                <a:sym typeface="Proxima Nova"/>
              </a:rPr>
              <a:t> are coming from words used in the title or description of the article. </a:t>
            </a:r>
            <a:endParaRPr sz="1600">
              <a:solidFill>
                <a:schemeClr val="dk2"/>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600">
                <a:solidFill>
                  <a:schemeClr val="dk2"/>
                </a:solidFill>
                <a:latin typeface="Proxima Nova"/>
                <a:ea typeface="Proxima Nova"/>
                <a:cs typeface="Proxima Nova"/>
                <a:sym typeface="Proxima Nova"/>
              </a:rPr>
              <a:t>Many other features refer to </a:t>
            </a:r>
            <a:r>
              <a:rPr i="1" lang="en" sz="1600">
                <a:solidFill>
                  <a:schemeClr val="dk2"/>
                </a:solidFill>
                <a:latin typeface="Proxima Nova"/>
                <a:ea typeface="Proxima Nova"/>
                <a:cs typeface="Proxima Nova"/>
                <a:sym typeface="Proxima Nova"/>
              </a:rPr>
              <a:t>price history </a:t>
            </a:r>
            <a:r>
              <a:rPr lang="en" sz="1600">
                <a:solidFill>
                  <a:schemeClr val="dk2"/>
                </a:solidFill>
                <a:latin typeface="Proxima Nova"/>
                <a:ea typeface="Proxima Nova"/>
                <a:cs typeface="Proxima Nova"/>
                <a:sym typeface="Proxima Nova"/>
              </a:rPr>
              <a:t>and </a:t>
            </a:r>
            <a:r>
              <a:rPr i="1" lang="en" sz="1600">
                <a:solidFill>
                  <a:schemeClr val="dk2"/>
                </a:solidFill>
                <a:latin typeface="Proxima Nova"/>
                <a:ea typeface="Proxima Nova"/>
                <a:cs typeface="Proxima Nova"/>
                <a:sym typeface="Proxima Nova"/>
              </a:rPr>
              <a:t>activity</a:t>
            </a:r>
            <a:r>
              <a:rPr lang="en" sz="1600">
                <a:solidFill>
                  <a:schemeClr val="dk2"/>
                </a:solidFill>
                <a:latin typeface="Proxima Nova"/>
                <a:ea typeface="Proxima Nova"/>
                <a:cs typeface="Proxima Nova"/>
                <a:sym typeface="Proxima Nova"/>
              </a:rPr>
              <a:t> at the time of the article.</a:t>
            </a:r>
            <a:endParaRPr sz="1600">
              <a:solidFill>
                <a:schemeClr val="dk2"/>
              </a:solidFill>
              <a:latin typeface="Proxima Nova"/>
              <a:ea typeface="Proxima Nova"/>
              <a:cs typeface="Proxima Nova"/>
              <a:sym typeface="Proxima Nova"/>
            </a:endParaRPr>
          </a:p>
          <a:p>
            <a:pPr indent="-330200" lvl="0" marL="457200" rtl="0">
              <a:lnSpc>
                <a:spcPct val="115000"/>
              </a:lnSpc>
              <a:spcBef>
                <a:spcPts val="1600"/>
              </a:spcBef>
              <a:spcAft>
                <a:spcPts val="0"/>
              </a:spcAft>
              <a:buClr>
                <a:schemeClr val="dk2"/>
              </a:buClr>
              <a:buSzPts val="1600"/>
              <a:buFont typeface="Proxima Nova"/>
              <a:buChar char="●"/>
            </a:pPr>
            <a:r>
              <a:rPr b="1" lang="en" sz="1600">
                <a:solidFill>
                  <a:schemeClr val="dk2"/>
                </a:solidFill>
                <a:latin typeface="Proxima Nova"/>
                <a:ea typeface="Proxima Nova"/>
                <a:cs typeface="Proxima Nova"/>
                <a:sym typeface="Proxima Nova"/>
              </a:rPr>
              <a:t>Close_1,  close_4 </a:t>
            </a:r>
            <a:r>
              <a:rPr lang="en" sz="1600">
                <a:solidFill>
                  <a:schemeClr val="dk2"/>
                </a:solidFill>
                <a:latin typeface="Proxima Nova"/>
                <a:ea typeface="Proxima Nova"/>
                <a:cs typeface="Proxima Nova"/>
                <a:sym typeface="Proxima Nova"/>
              </a:rPr>
              <a:t>refers to the price </a:t>
            </a:r>
            <a:r>
              <a:rPr i="1" lang="en" sz="1600">
                <a:solidFill>
                  <a:schemeClr val="dk2"/>
                </a:solidFill>
                <a:latin typeface="Proxima Nova"/>
                <a:ea typeface="Proxima Nova"/>
                <a:cs typeface="Proxima Nova"/>
                <a:sym typeface="Proxima Nova"/>
              </a:rPr>
              <a:t>n</a:t>
            </a:r>
            <a:r>
              <a:rPr lang="en" sz="1600">
                <a:solidFill>
                  <a:schemeClr val="dk2"/>
                </a:solidFill>
                <a:latin typeface="Proxima Nova"/>
                <a:ea typeface="Proxima Nova"/>
                <a:cs typeface="Proxima Nova"/>
                <a:sym typeface="Proxima Nova"/>
              </a:rPr>
              <a:t> hours ago.</a:t>
            </a:r>
            <a:endParaRPr sz="1600">
              <a:solidFill>
                <a:schemeClr val="dk2"/>
              </a:solidFill>
              <a:latin typeface="Proxima Nova"/>
              <a:ea typeface="Proxima Nova"/>
              <a:cs typeface="Proxima Nova"/>
              <a:sym typeface="Proxima Nova"/>
            </a:endParaRPr>
          </a:p>
          <a:p>
            <a:pPr indent="-330200" lvl="0" marL="457200" rtl="0">
              <a:lnSpc>
                <a:spcPct val="115000"/>
              </a:lnSpc>
              <a:spcBef>
                <a:spcPts val="0"/>
              </a:spcBef>
              <a:spcAft>
                <a:spcPts val="0"/>
              </a:spcAft>
              <a:buClr>
                <a:schemeClr val="dk2"/>
              </a:buClr>
              <a:buSzPts val="1600"/>
              <a:buFont typeface="Proxima Nova"/>
              <a:buChar char="●"/>
            </a:pPr>
            <a:r>
              <a:rPr b="1" lang="en" sz="1600">
                <a:solidFill>
                  <a:schemeClr val="dk2"/>
                </a:solidFill>
                <a:latin typeface="Proxima Nova"/>
                <a:ea typeface="Proxima Nova"/>
                <a:cs typeface="Proxima Nova"/>
                <a:sym typeface="Proxima Nova"/>
              </a:rPr>
              <a:t>Min_7,  min_14</a:t>
            </a:r>
            <a:r>
              <a:rPr lang="en" sz="1600">
                <a:solidFill>
                  <a:schemeClr val="dk2"/>
                </a:solidFill>
                <a:latin typeface="Proxima Nova"/>
                <a:ea typeface="Proxima Nova"/>
                <a:cs typeface="Proxima Nova"/>
                <a:sym typeface="Proxima Nova"/>
              </a:rPr>
              <a:t> refers to the minimum price Bitcoin has reached in the last </a:t>
            </a:r>
            <a:r>
              <a:rPr i="1" lang="en" sz="1600">
                <a:solidFill>
                  <a:schemeClr val="dk2"/>
                </a:solidFill>
                <a:latin typeface="Proxima Nova"/>
                <a:ea typeface="Proxima Nova"/>
                <a:cs typeface="Proxima Nova"/>
                <a:sym typeface="Proxima Nova"/>
              </a:rPr>
              <a:t>n</a:t>
            </a:r>
            <a:r>
              <a:rPr lang="en" sz="1600">
                <a:solidFill>
                  <a:schemeClr val="dk2"/>
                </a:solidFill>
                <a:latin typeface="Proxima Nova"/>
                <a:ea typeface="Proxima Nova"/>
                <a:cs typeface="Proxima Nova"/>
                <a:sym typeface="Proxima Nova"/>
              </a:rPr>
              <a:t> days.</a:t>
            </a:r>
            <a:endParaRPr sz="1600">
              <a:solidFill>
                <a:schemeClr val="dk2"/>
              </a:solidFill>
              <a:latin typeface="Proxima Nova"/>
              <a:ea typeface="Proxima Nova"/>
              <a:cs typeface="Proxima Nova"/>
              <a:sym typeface="Proxima Nova"/>
            </a:endParaRPr>
          </a:p>
          <a:p>
            <a:pPr indent="-330200" lvl="0" marL="457200" rtl="0">
              <a:lnSpc>
                <a:spcPct val="115000"/>
              </a:lnSpc>
              <a:spcBef>
                <a:spcPts val="0"/>
              </a:spcBef>
              <a:spcAft>
                <a:spcPts val="0"/>
              </a:spcAft>
              <a:buClr>
                <a:schemeClr val="dk2"/>
              </a:buClr>
              <a:buSzPts val="1600"/>
              <a:buFont typeface="Proxima Nova"/>
              <a:buChar char="●"/>
            </a:pPr>
            <a:r>
              <a:rPr b="1" lang="en" sz="1600">
                <a:solidFill>
                  <a:schemeClr val="dk2"/>
                </a:solidFill>
                <a:latin typeface="Proxima Nova"/>
                <a:ea typeface="Proxima Nova"/>
                <a:cs typeface="Proxima Nova"/>
                <a:sym typeface="Proxima Nova"/>
              </a:rPr>
              <a:t>Max_30,  max_90</a:t>
            </a:r>
            <a:r>
              <a:rPr lang="en" sz="1600">
                <a:solidFill>
                  <a:schemeClr val="dk2"/>
                </a:solidFill>
                <a:latin typeface="Proxima Nova"/>
                <a:ea typeface="Proxima Nova"/>
                <a:cs typeface="Proxima Nova"/>
                <a:sym typeface="Proxima Nova"/>
              </a:rPr>
              <a:t> refers to the maximum price Bitcoin has reached in the last </a:t>
            </a:r>
            <a:r>
              <a:rPr i="1" lang="en" sz="1600">
                <a:solidFill>
                  <a:schemeClr val="dk2"/>
                </a:solidFill>
                <a:latin typeface="Proxima Nova"/>
                <a:ea typeface="Proxima Nova"/>
                <a:cs typeface="Proxima Nova"/>
                <a:sym typeface="Proxima Nova"/>
              </a:rPr>
              <a:t>n</a:t>
            </a:r>
            <a:r>
              <a:rPr lang="en" sz="1600">
                <a:solidFill>
                  <a:schemeClr val="dk2"/>
                </a:solidFill>
                <a:latin typeface="Proxima Nova"/>
                <a:ea typeface="Proxima Nova"/>
                <a:cs typeface="Proxima Nova"/>
                <a:sym typeface="Proxima Nova"/>
              </a:rPr>
              <a:t> days.</a:t>
            </a:r>
            <a:endParaRPr sz="1600">
              <a:solidFill>
                <a:schemeClr val="dk2"/>
              </a:solidFill>
              <a:latin typeface="Proxima Nova"/>
              <a:ea typeface="Proxima Nova"/>
              <a:cs typeface="Proxima Nova"/>
              <a:sym typeface="Proxima Nova"/>
            </a:endParaRPr>
          </a:p>
          <a:p>
            <a:pPr indent="-330200" lvl="0" marL="457200" rtl="0">
              <a:lnSpc>
                <a:spcPct val="115000"/>
              </a:lnSpc>
              <a:spcBef>
                <a:spcPts val="0"/>
              </a:spcBef>
              <a:spcAft>
                <a:spcPts val="0"/>
              </a:spcAft>
              <a:buClr>
                <a:schemeClr val="dk2"/>
              </a:buClr>
              <a:buSzPts val="1600"/>
              <a:buFont typeface="Proxima Nova"/>
              <a:buChar char="●"/>
            </a:pPr>
            <a:r>
              <a:rPr b="1" lang="en" sz="1600">
                <a:solidFill>
                  <a:schemeClr val="dk2"/>
                </a:solidFill>
                <a:latin typeface="Proxima Nova"/>
                <a:ea typeface="Proxima Nova"/>
                <a:cs typeface="Proxima Nova"/>
                <a:sym typeface="Proxima Nova"/>
              </a:rPr>
              <a:t>SMA_25_close, SMA_50_close, SMA_100_close </a:t>
            </a:r>
            <a:r>
              <a:rPr lang="en" sz="1600">
                <a:solidFill>
                  <a:schemeClr val="dk2"/>
                </a:solidFill>
                <a:latin typeface="Proxima Nova"/>
                <a:ea typeface="Proxima Nova"/>
                <a:cs typeface="Proxima Nova"/>
                <a:sym typeface="Proxima Nova"/>
              </a:rPr>
              <a:t>refers to the Simple Moving Average on the close price over a period of </a:t>
            </a:r>
            <a:r>
              <a:rPr i="1" lang="en" sz="1600">
                <a:solidFill>
                  <a:schemeClr val="dk2"/>
                </a:solidFill>
                <a:latin typeface="Proxima Nova"/>
                <a:ea typeface="Proxima Nova"/>
                <a:cs typeface="Proxima Nova"/>
                <a:sym typeface="Proxima Nova"/>
              </a:rPr>
              <a:t>n</a:t>
            </a:r>
            <a:r>
              <a:rPr lang="en" sz="1600">
                <a:solidFill>
                  <a:schemeClr val="dk2"/>
                </a:solidFill>
                <a:latin typeface="Proxima Nova"/>
                <a:ea typeface="Proxima Nova"/>
                <a:cs typeface="Proxima Nova"/>
                <a:sym typeface="Proxima Nova"/>
              </a:rPr>
              <a:t> days.</a:t>
            </a:r>
            <a:endParaRPr sz="1600">
              <a:solidFill>
                <a:schemeClr val="dk2"/>
              </a:solidFill>
              <a:latin typeface="Proxima Nova"/>
              <a:ea typeface="Proxima Nova"/>
              <a:cs typeface="Proxima Nova"/>
              <a:sym typeface="Proxima Nova"/>
            </a:endParaRPr>
          </a:p>
          <a:p>
            <a:pPr indent="0" lvl="0" marL="0">
              <a:spcBef>
                <a:spcPts val="160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Google Shape;418;g3e171f9ddf_0_443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9" name="Google Shape;419;g3e171f9ddf_0_4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600">
                <a:solidFill>
                  <a:schemeClr val="dk2"/>
                </a:solidFill>
                <a:latin typeface="Proxima Nova"/>
                <a:ea typeface="Proxima Nova"/>
                <a:cs typeface="Proxima Nova"/>
                <a:sym typeface="Proxima Nova"/>
              </a:rPr>
              <a:t>All other features refer to other price history details. </a:t>
            </a:r>
            <a:endParaRPr sz="1600">
              <a:solidFill>
                <a:schemeClr val="dk2"/>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600">
                <a:solidFill>
                  <a:schemeClr val="dk2"/>
                </a:solidFill>
                <a:latin typeface="Proxima Nova"/>
                <a:ea typeface="Proxima Nova"/>
                <a:cs typeface="Proxima Nova"/>
                <a:sym typeface="Proxima Nova"/>
              </a:rPr>
              <a:t>Or the:</a:t>
            </a:r>
            <a:endParaRPr sz="1600">
              <a:solidFill>
                <a:schemeClr val="dk2"/>
              </a:solidFill>
              <a:latin typeface="Proxima Nova"/>
              <a:ea typeface="Proxima Nova"/>
              <a:cs typeface="Proxima Nova"/>
              <a:sym typeface="Proxima Nova"/>
            </a:endParaRPr>
          </a:p>
          <a:p>
            <a:pPr indent="-330200" lvl="0" marL="457200" rtl="0">
              <a:lnSpc>
                <a:spcPct val="115000"/>
              </a:lnSpc>
              <a:spcBef>
                <a:spcPts val="1600"/>
              </a:spcBef>
              <a:spcAft>
                <a:spcPts val="0"/>
              </a:spcAft>
              <a:buClr>
                <a:schemeClr val="dk2"/>
              </a:buClr>
              <a:buSzPts val="1600"/>
              <a:buFont typeface="Proxima Nova"/>
              <a:buChar char="●"/>
            </a:pPr>
            <a:r>
              <a:rPr b="1" lang="en" sz="1600">
                <a:solidFill>
                  <a:schemeClr val="dk2"/>
                </a:solidFill>
                <a:latin typeface="Proxima Nova"/>
                <a:ea typeface="Proxima Nova"/>
                <a:cs typeface="Proxima Nova"/>
                <a:sym typeface="Proxima Nova"/>
              </a:rPr>
              <a:t>coleman_liau_score, smog_score </a:t>
            </a:r>
            <a:r>
              <a:rPr lang="en" sz="1600">
                <a:solidFill>
                  <a:schemeClr val="dk2"/>
                </a:solidFill>
                <a:latin typeface="Proxima Nova"/>
                <a:ea typeface="Proxima Nova"/>
                <a:cs typeface="Proxima Nova"/>
                <a:sym typeface="Proxima Nova"/>
              </a:rPr>
              <a:t>refer to readability of the article.</a:t>
            </a:r>
            <a:endParaRPr sz="1600">
              <a:solidFill>
                <a:schemeClr val="dk2"/>
              </a:solidFill>
              <a:latin typeface="Proxima Nova"/>
              <a:ea typeface="Proxima Nova"/>
              <a:cs typeface="Proxima Nova"/>
              <a:sym typeface="Proxima Nova"/>
            </a:endParaRPr>
          </a:p>
          <a:p>
            <a:pPr indent="-317500" lvl="1" marL="914400" rtl="0">
              <a:lnSpc>
                <a:spcPct val="115000"/>
              </a:lnSpc>
              <a:spcBef>
                <a:spcPts val="1600"/>
              </a:spcBef>
              <a:spcAft>
                <a:spcPts val="0"/>
              </a:spcAft>
              <a:buClr>
                <a:schemeClr val="dk2"/>
              </a:buClr>
              <a:buSzPts val="1400"/>
              <a:buFont typeface="Proxima Nova"/>
              <a:buChar char="○"/>
            </a:pPr>
            <a:r>
              <a:rPr lang="en" sz="1400">
                <a:solidFill>
                  <a:schemeClr val="dk2"/>
                </a:solidFill>
                <a:latin typeface="Proxima Nova"/>
                <a:ea typeface="Proxima Nova"/>
                <a:cs typeface="Proxima Nova"/>
                <a:sym typeface="Proxima Nova"/>
              </a:rPr>
              <a:t>This is expected because people are perceptive and they can determine if an article is worth reading quickly.</a:t>
            </a:r>
            <a:endParaRPr sz="1400">
              <a:solidFill>
                <a:schemeClr val="dk2"/>
              </a:solidFill>
              <a:latin typeface="Proxima Nova"/>
              <a:ea typeface="Proxima Nova"/>
              <a:cs typeface="Proxima Nova"/>
              <a:sym typeface="Proxima Nova"/>
            </a:endParaRPr>
          </a:p>
          <a:p>
            <a:pPr indent="0" lvl="0" marL="0" rtl="0">
              <a:spcBef>
                <a:spcPts val="160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g3e171f9ddf_0_899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5" name="Google Shape;425;g3e171f9ddf_0_8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600">
                <a:solidFill>
                  <a:schemeClr val="dk2"/>
                </a:solidFill>
                <a:latin typeface="Proxima Nova"/>
                <a:ea typeface="Proxima Nova"/>
                <a:cs typeface="Proxima Nova"/>
                <a:sym typeface="Proxima Nova"/>
              </a:rPr>
              <a:t>Sentiment factors did not appear in the important features list.</a:t>
            </a:r>
            <a:endParaRPr sz="1600">
              <a:solidFill>
                <a:schemeClr val="dk2"/>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600">
                <a:solidFill>
                  <a:schemeClr val="dk2"/>
                </a:solidFill>
                <a:latin typeface="Proxima Nova"/>
                <a:ea typeface="Proxima Nova"/>
                <a:cs typeface="Proxima Nova"/>
                <a:sym typeface="Proxima Nova"/>
              </a:rPr>
              <a:t>Polarity and Subjectivity were measured on the Titles and Descriptions.</a:t>
            </a:r>
            <a:endParaRPr sz="1600">
              <a:solidFill>
                <a:schemeClr val="dk2"/>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600">
                <a:solidFill>
                  <a:schemeClr val="dk2"/>
                </a:solidFill>
                <a:latin typeface="Proxima Nova"/>
                <a:ea typeface="Proxima Nova"/>
                <a:cs typeface="Proxima Nova"/>
                <a:sym typeface="Proxima Nova"/>
              </a:rPr>
              <a:t>This could be due to:</a:t>
            </a:r>
            <a:endParaRPr sz="1600">
              <a:solidFill>
                <a:schemeClr val="dk2"/>
              </a:solidFill>
              <a:latin typeface="Proxima Nova"/>
              <a:ea typeface="Proxima Nova"/>
              <a:cs typeface="Proxima Nova"/>
              <a:sym typeface="Proxima Nova"/>
            </a:endParaRPr>
          </a:p>
          <a:p>
            <a:pPr indent="-330200" lvl="0" marL="457200" rtl="0">
              <a:lnSpc>
                <a:spcPct val="115000"/>
              </a:lnSpc>
              <a:spcBef>
                <a:spcPts val="1600"/>
              </a:spcBef>
              <a:spcAft>
                <a:spcPts val="0"/>
              </a:spcAft>
              <a:buClr>
                <a:schemeClr val="dk2"/>
              </a:buClr>
              <a:buSzPts val="1600"/>
              <a:buFont typeface="Proxima Nova"/>
              <a:buChar char="●"/>
            </a:pPr>
            <a:r>
              <a:rPr lang="en" sz="1600">
                <a:solidFill>
                  <a:schemeClr val="dk2"/>
                </a:solidFill>
                <a:latin typeface="Proxima Nova"/>
                <a:ea typeface="Proxima Nova"/>
                <a:cs typeface="Proxima Nova"/>
                <a:sym typeface="Proxima Nova"/>
              </a:rPr>
              <a:t>Other overwhelming features</a:t>
            </a:r>
            <a:endParaRPr sz="1600">
              <a:solidFill>
                <a:schemeClr val="dk2"/>
              </a:solidFill>
              <a:latin typeface="Proxima Nova"/>
              <a:ea typeface="Proxima Nova"/>
              <a:cs typeface="Proxima Nova"/>
              <a:sym typeface="Proxima Nova"/>
            </a:endParaRPr>
          </a:p>
          <a:p>
            <a:pPr indent="-330200" lvl="0" marL="457200" rtl="0">
              <a:lnSpc>
                <a:spcPct val="115000"/>
              </a:lnSpc>
              <a:spcBef>
                <a:spcPts val="0"/>
              </a:spcBef>
              <a:spcAft>
                <a:spcPts val="0"/>
              </a:spcAft>
              <a:buClr>
                <a:schemeClr val="dk2"/>
              </a:buClr>
              <a:buSzPts val="1600"/>
              <a:buFont typeface="Proxima Nova"/>
              <a:buChar char="●"/>
            </a:pPr>
            <a:r>
              <a:rPr lang="en" sz="1600">
                <a:solidFill>
                  <a:schemeClr val="dk2"/>
                </a:solidFill>
                <a:latin typeface="Proxima Nova"/>
                <a:ea typeface="Proxima Nova"/>
                <a:cs typeface="Proxima Nova"/>
                <a:sym typeface="Proxima Nova"/>
              </a:rPr>
              <a:t>Sentiment could be explained by other technical analysis features.</a:t>
            </a:r>
            <a:endParaRPr sz="1600">
              <a:solidFill>
                <a:schemeClr val="dk2"/>
              </a:solidFill>
              <a:latin typeface="Proxima Nova"/>
              <a:ea typeface="Proxima Nova"/>
              <a:cs typeface="Proxima Nova"/>
              <a:sym typeface="Proxima Nova"/>
            </a:endParaRPr>
          </a:p>
          <a:p>
            <a:pPr indent="0" lvl="0" marL="0" rtl="0">
              <a:spcBef>
                <a:spcPts val="160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Google Shape;430;g3e171f9ddf_0_7917: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1" name="Google Shape;431;g3e171f9ddf_0_7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 technical </a:t>
            </a:r>
            <a:r>
              <a:rPr lang="en"/>
              <a:t>writer</a:t>
            </a:r>
            <a:r>
              <a:rPr lang="en"/>
              <a:t> may see an </a:t>
            </a:r>
            <a:r>
              <a:rPr lang="en"/>
              <a:t>opportunity</a:t>
            </a:r>
            <a:r>
              <a:rPr lang="en"/>
              <a:t> to write an article in the analysis of an asset. So it is written...</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g3e171f9ddf_0_444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7" name="Google Shape;437;g3e171f9ddf_0_4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accent3"/>
                </a:solidFill>
                <a:latin typeface="Proxima Nova"/>
                <a:ea typeface="Proxima Nova"/>
                <a:cs typeface="Proxima Nova"/>
                <a:sym typeface="Proxima Nova"/>
              </a:rPr>
              <a:t>Remember my hypothesis: </a:t>
            </a:r>
            <a:endParaRPr sz="1800">
              <a:solidFill>
                <a:schemeClr val="accent3"/>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800">
                <a:solidFill>
                  <a:schemeClr val="accent3"/>
                </a:solidFill>
                <a:latin typeface="Proxima Nova"/>
                <a:ea typeface="Proxima Nova"/>
                <a:cs typeface="Proxima Nova"/>
                <a:sym typeface="Proxima Nova"/>
              </a:rPr>
              <a:t>“I believe that the majority of news that is published is hype and therefore many trading decisions are made due to hype and emotional reasons.”</a:t>
            </a:r>
            <a:endParaRPr sz="1400">
              <a:solidFill>
                <a:srgbClr val="666666"/>
              </a:solidFill>
              <a:latin typeface="Proxima Nova"/>
              <a:ea typeface="Proxima Nova"/>
              <a:cs typeface="Proxima Nova"/>
              <a:sym typeface="Proxima Nova"/>
            </a:endParaRPr>
          </a:p>
          <a:p>
            <a:pPr indent="-317500" lvl="0" marL="457200" rtl="0">
              <a:lnSpc>
                <a:spcPct val="115000"/>
              </a:lnSpc>
              <a:spcBef>
                <a:spcPts val="1600"/>
              </a:spcBef>
              <a:spcAft>
                <a:spcPts val="0"/>
              </a:spcAft>
              <a:buClr>
                <a:srgbClr val="666666"/>
              </a:buClr>
              <a:buSzPts val="1400"/>
              <a:buFont typeface="Proxima Nova"/>
              <a:buChar char="●"/>
            </a:pPr>
            <a:r>
              <a:rPr lang="en" sz="1400">
                <a:solidFill>
                  <a:srgbClr val="666666"/>
                </a:solidFill>
                <a:latin typeface="Proxima Nova"/>
                <a:ea typeface="Proxima Nova"/>
                <a:cs typeface="Proxima Nova"/>
                <a:sym typeface="Proxima Nova"/>
              </a:rPr>
              <a:t>The data shows that the technical analysis of the underlying asset is a major factor in the article voting.</a:t>
            </a:r>
            <a:endParaRPr sz="1400">
              <a:solidFill>
                <a:srgbClr val="666666"/>
              </a:solidFill>
              <a:latin typeface="Proxima Nova"/>
              <a:ea typeface="Proxima Nova"/>
              <a:cs typeface="Proxima Nova"/>
              <a:sym typeface="Proxima Nova"/>
            </a:endParaRPr>
          </a:p>
          <a:p>
            <a:pPr indent="-317500" lvl="0" marL="457200" rtl="0">
              <a:lnSpc>
                <a:spcPct val="115000"/>
              </a:lnSpc>
              <a:spcBef>
                <a:spcPts val="0"/>
              </a:spcBef>
              <a:spcAft>
                <a:spcPts val="0"/>
              </a:spcAft>
              <a:buClr>
                <a:srgbClr val="666666"/>
              </a:buClr>
              <a:buSzPts val="1400"/>
              <a:buFont typeface="Proxima Nova"/>
              <a:buChar char="●"/>
            </a:pPr>
            <a:r>
              <a:rPr lang="en" sz="1400">
                <a:solidFill>
                  <a:srgbClr val="666666"/>
                </a:solidFill>
                <a:latin typeface="Proxima Nova"/>
                <a:ea typeface="Proxima Nova"/>
                <a:cs typeface="Proxima Nova"/>
                <a:sym typeface="Proxima Nova"/>
              </a:rPr>
              <a:t>These two parts however could be more intertwined than the data shows.</a:t>
            </a:r>
            <a:endParaRPr sz="1400">
              <a:solidFill>
                <a:srgbClr val="666666"/>
              </a:solidFill>
              <a:latin typeface="Proxima Nova"/>
              <a:ea typeface="Proxima Nova"/>
              <a:cs typeface="Proxima Nova"/>
              <a:sym typeface="Proxima Nova"/>
            </a:endParaRPr>
          </a:p>
          <a:p>
            <a:pPr indent="-317500" lvl="0" marL="457200" rtl="0">
              <a:lnSpc>
                <a:spcPct val="115000"/>
              </a:lnSpc>
              <a:spcBef>
                <a:spcPts val="0"/>
              </a:spcBef>
              <a:spcAft>
                <a:spcPts val="0"/>
              </a:spcAft>
              <a:buClr>
                <a:srgbClr val="666666"/>
              </a:buClr>
              <a:buSzPts val="1400"/>
              <a:buFont typeface="Proxima Nova"/>
              <a:buChar char="●"/>
            </a:pPr>
            <a:r>
              <a:rPr lang="en" sz="1400">
                <a:solidFill>
                  <a:srgbClr val="666666"/>
                </a:solidFill>
                <a:latin typeface="Proxima Nova"/>
                <a:ea typeface="Proxima Nova"/>
                <a:cs typeface="Proxima Nova"/>
                <a:sym typeface="Proxima Nova"/>
              </a:rPr>
              <a:t>Cryptopanic may actually have a pretty good spam filter built in, thus eliminating toxic or misleading articles. </a:t>
            </a:r>
            <a:endParaRPr sz="1400">
              <a:solidFill>
                <a:srgbClr val="666666"/>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400">
                <a:solidFill>
                  <a:srgbClr val="666666"/>
                </a:solidFill>
                <a:latin typeface="Proxima Nova"/>
                <a:ea typeface="Proxima Nova"/>
                <a:cs typeface="Proxima Nova"/>
                <a:sym typeface="Proxima Nova"/>
              </a:rPr>
              <a:t>These are signs of a maturing market and community.</a:t>
            </a:r>
            <a:endParaRPr sz="1400">
              <a:solidFill>
                <a:srgbClr val="666666"/>
              </a:solidFill>
              <a:latin typeface="Proxima Nova"/>
              <a:ea typeface="Proxima Nova"/>
              <a:cs typeface="Proxima Nova"/>
              <a:sym typeface="Proxima Nova"/>
            </a:endParaRPr>
          </a:p>
          <a:p>
            <a:pPr indent="0" lvl="0" marL="0">
              <a:spcBef>
                <a:spcPts val="160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g3e171f9ddf_0_6459: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4" name="Google Shape;444;g3e171f9ddf_0_6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400">
                <a:latin typeface="Proxima Nova"/>
                <a:ea typeface="Proxima Nova"/>
                <a:cs typeface="Proxima Nova"/>
                <a:sym typeface="Proxima Nova"/>
              </a:rPr>
              <a:t>Reproduce from a different and longer time frame.</a:t>
            </a:r>
            <a:endParaRPr sz="1400">
              <a:latin typeface="Proxima Nova"/>
              <a:ea typeface="Proxima Nova"/>
              <a:cs typeface="Proxima Nova"/>
              <a:sym typeface="Proxima Nova"/>
            </a:endParaRPr>
          </a:p>
          <a:p>
            <a:pPr indent="-317500" lvl="0" marL="457200" rtl="0">
              <a:lnSpc>
                <a:spcPct val="150000"/>
              </a:lnSpc>
              <a:spcBef>
                <a:spcPts val="1600"/>
              </a:spcBef>
              <a:spcAft>
                <a:spcPts val="0"/>
              </a:spcAft>
              <a:buClr>
                <a:srgbClr val="000000"/>
              </a:buClr>
              <a:buSzPts val="1400"/>
              <a:buFont typeface="Proxima Nova"/>
              <a:buChar char="●"/>
            </a:pPr>
            <a:r>
              <a:rPr lang="en" sz="1400">
                <a:latin typeface="Proxima Nova"/>
                <a:ea typeface="Proxima Nova"/>
                <a:cs typeface="Proxima Nova"/>
                <a:sym typeface="Proxima Nova"/>
              </a:rPr>
              <a:t>Collect more data. </a:t>
            </a:r>
            <a:endParaRPr sz="1400">
              <a:latin typeface="Proxima Nova"/>
              <a:ea typeface="Proxima Nova"/>
              <a:cs typeface="Proxima Nova"/>
              <a:sym typeface="Proxima Nova"/>
            </a:endParaRPr>
          </a:p>
          <a:p>
            <a:pPr indent="-304800" lvl="1" marL="914400" rtl="0">
              <a:lnSpc>
                <a:spcPct val="150000"/>
              </a:lnSpc>
              <a:spcBef>
                <a:spcPts val="0"/>
              </a:spcBef>
              <a:spcAft>
                <a:spcPts val="0"/>
              </a:spcAft>
              <a:buClr>
                <a:srgbClr val="000000"/>
              </a:buClr>
              <a:buSzPts val="1200"/>
              <a:buFont typeface="Proxima Nova"/>
              <a:buChar char="○"/>
            </a:pPr>
            <a:r>
              <a:rPr lang="en" sz="1200">
                <a:latin typeface="Proxima Nova"/>
                <a:ea typeface="Proxima Nova"/>
                <a:cs typeface="Proxima Nova"/>
                <a:sym typeface="Proxima Nova"/>
              </a:rPr>
              <a:t>The short timeframe of about 4 months may not accurately represent data from the Crypto community.</a:t>
            </a:r>
            <a:endParaRPr sz="1200">
              <a:latin typeface="Proxima Nova"/>
              <a:ea typeface="Proxima Nova"/>
              <a:cs typeface="Proxima Nova"/>
              <a:sym typeface="Proxima Nova"/>
            </a:endParaRPr>
          </a:p>
          <a:p>
            <a:pPr indent="-317500" lvl="0" marL="457200" rtl="0">
              <a:lnSpc>
                <a:spcPct val="150000"/>
              </a:lnSpc>
              <a:spcBef>
                <a:spcPts val="0"/>
              </a:spcBef>
              <a:spcAft>
                <a:spcPts val="0"/>
              </a:spcAft>
              <a:buClr>
                <a:srgbClr val="000000"/>
              </a:buClr>
              <a:buSzPts val="1400"/>
              <a:buFont typeface="Proxima Nova"/>
              <a:buChar char="●"/>
            </a:pPr>
            <a:r>
              <a:rPr lang="en" sz="1400">
                <a:latin typeface="Proxima Nova"/>
                <a:ea typeface="Proxima Nova"/>
                <a:cs typeface="Proxima Nova"/>
                <a:sym typeface="Proxima Nova"/>
              </a:rPr>
              <a:t>Collect the article body to get a more complete picture of what the article is saying.</a:t>
            </a:r>
            <a:endParaRPr sz="1400">
              <a:latin typeface="Proxima Nova"/>
              <a:ea typeface="Proxima Nova"/>
              <a:cs typeface="Proxima Nova"/>
              <a:sym typeface="Proxima Nova"/>
            </a:endParaRPr>
          </a:p>
          <a:p>
            <a:pPr indent="-317500" lvl="0" marL="457200" rtl="0">
              <a:lnSpc>
                <a:spcPct val="150000"/>
              </a:lnSpc>
              <a:spcBef>
                <a:spcPts val="0"/>
              </a:spcBef>
              <a:spcAft>
                <a:spcPts val="0"/>
              </a:spcAft>
              <a:buClr>
                <a:srgbClr val="000000"/>
              </a:buClr>
              <a:buSzPts val="1400"/>
              <a:buFont typeface="Proxima Nova"/>
              <a:buChar char="●"/>
            </a:pPr>
            <a:r>
              <a:rPr lang="en" sz="1400">
                <a:latin typeface="Proxima Nova"/>
                <a:ea typeface="Proxima Nova"/>
                <a:cs typeface="Proxima Nova"/>
                <a:sym typeface="Proxima Nova"/>
              </a:rPr>
              <a:t>The votes and articles were collected at random times. </a:t>
            </a:r>
            <a:endParaRPr sz="1400">
              <a:latin typeface="Proxima Nova"/>
              <a:ea typeface="Proxima Nova"/>
              <a:cs typeface="Proxima Nova"/>
              <a:sym typeface="Proxima Nova"/>
            </a:endParaRPr>
          </a:p>
          <a:p>
            <a:pPr indent="-304800" lvl="1" marL="914400" rtl="0">
              <a:lnSpc>
                <a:spcPct val="150000"/>
              </a:lnSpc>
              <a:spcBef>
                <a:spcPts val="0"/>
              </a:spcBef>
              <a:spcAft>
                <a:spcPts val="0"/>
              </a:spcAft>
              <a:buClr>
                <a:srgbClr val="000000"/>
              </a:buClr>
              <a:buSzPts val="1200"/>
              <a:buFont typeface="Proxima Nova"/>
              <a:buChar char="○"/>
            </a:pPr>
            <a:r>
              <a:rPr lang="en" sz="1200">
                <a:latin typeface="Proxima Nova"/>
                <a:ea typeface="Proxima Nova"/>
                <a:cs typeface="Proxima Nova"/>
                <a:sym typeface="Proxima Nova"/>
              </a:rPr>
              <a:t>Collect incremental snapshots of the article votes. To get a more accurate representation of users interest in the article.</a:t>
            </a:r>
            <a:endParaRPr sz="1200">
              <a:latin typeface="Proxima Nova"/>
              <a:ea typeface="Proxima Nova"/>
              <a:cs typeface="Proxima Nova"/>
              <a:sym typeface="Proxima Nova"/>
            </a:endParaRPr>
          </a:p>
          <a:p>
            <a:pPr indent="-317500" lvl="0" marL="457200" rtl="0">
              <a:lnSpc>
                <a:spcPct val="150000"/>
              </a:lnSpc>
              <a:spcBef>
                <a:spcPts val="0"/>
              </a:spcBef>
              <a:spcAft>
                <a:spcPts val="0"/>
              </a:spcAft>
              <a:buClr>
                <a:srgbClr val="000000"/>
              </a:buClr>
              <a:buSzPts val="1400"/>
              <a:buFont typeface="Proxima Nova"/>
              <a:buChar char="●"/>
            </a:pPr>
            <a:r>
              <a:rPr lang="en" sz="1400">
                <a:latin typeface="Proxima Nova"/>
                <a:ea typeface="Proxima Nova"/>
                <a:cs typeface="Proxima Nova"/>
                <a:sym typeface="Proxima Nova"/>
              </a:rPr>
              <a:t>Consider collecting data from announcement boards.</a:t>
            </a:r>
            <a:endParaRPr sz="1400">
              <a:latin typeface="Proxima Nova"/>
              <a:ea typeface="Proxima Nova"/>
              <a:cs typeface="Proxima Nova"/>
              <a:sym typeface="Proxima Nova"/>
            </a:endParaRPr>
          </a:p>
          <a:p>
            <a:pPr indent="-317500" lvl="0" marL="457200" rtl="0">
              <a:lnSpc>
                <a:spcPct val="150000"/>
              </a:lnSpc>
              <a:spcBef>
                <a:spcPts val="0"/>
              </a:spcBef>
              <a:spcAft>
                <a:spcPts val="0"/>
              </a:spcAft>
              <a:buClr>
                <a:srgbClr val="000000"/>
              </a:buClr>
              <a:buSzPts val="1400"/>
              <a:buFont typeface="Proxima Nova"/>
              <a:buChar char="●"/>
            </a:pPr>
            <a:r>
              <a:rPr lang="en" sz="1400">
                <a:latin typeface="Proxima Nova"/>
                <a:ea typeface="Proxima Nova"/>
                <a:cs typeface="Proxima Nova"/>
                <a:sym typeface="Proxima Nova"/>
              </a:rPr>
              <a:t>Do this on a GPU. My MacBook Pro is not handling this very well.</a:t>
            </a:r>
            <a:endParaRPr sz="1400">
              <a:latin typeface="Proxima Nova"/>
              <a:ea typeface="Proxima Nova"/>
              <a:cs typeface="Proxima Nova"/>
              <a:sym typeface="Proxima Nova"/>
            </a:endParaRPr>
          </a:p>
          <a:p>
            <a:pPr indent="0" lvl="0" marL="0" rtl="0">
              <a:lnSpc>
                <a:spcPct val="115000"/>
              </a:lnSpc>
              <a:spcBef>
                <a:spcPts val="1600"/>
              </a:spcBef>
              <a:spcAft>
                <a:spcPts val="0"/>
              </a:spcAft>
              <a:buNone/>
            </a:pPr>
            <a:r>
              <a:t/>
            </a:r>
            <a:endParaRPr sz="1400">
              <a:latin typeface="Proxima Nova"/>
              <a:ea typeface="Proxima Nova"/>
              <a:cs typeface="Proxima Nova"/>
              <a:sym typeface="Proxima Nova"/>
            </a:endParaRPr>
          </a:p>
          <a:p>
            <a:pPr indent="0" lvl="0" marL="0" rtl="0">
              <a:spcBef>
                <a:spcPts val="16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742e3e7cd_1_3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0" name="Google Shape;260;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d4400e736_2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8" name="Google Shape;268;gd4400e73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 took the </a:t>
            </a:r>
            <a:r>
              <a:rPr lang="en"/>
              <a:t>perspective</a:t>
            </a:r>
            <a:r>
              <a:rPr lang="en"/>
              <a:t> of a publisher to help determine drive traffic to a site that publishes articles in the crytpo/blockchain space.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d9c40d9f9_0_23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3" name="Google Shape;273;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400">
                <a:solidFill>
                  <a:schemeClr val="dk1"/>
                </a:solidFill>
                <a:latin typeface="Proxima Nova"/>
                <a:ea typeface="Proxima Nova"/>
                <a:cs typeface="Proxima Nova"/>
                <a:sym typeface="Proxima Nova"/>
              </a:rPr>
              <a:t>This site aggregates news, opinions and posts from around the web that pertain to cryptocurrencies and blockchain technologies. </a:t>
            </a:r>
            <a:endParaRPr sz="1400">
              <a:solidFill>
                <a:schemeClr val="dk1"/>
              </a:solidFill>
              <a:latin typeface="Proxima Nova"/>
              <a:ea typeface="Proxima Nova"/>
              <a:cs typeface="Proxima Nova"/>
              <a:sym typeface="Proxima Nova"/>
            </a:endParaRPr>
          </a:p>
          <a:p>
            <a:pPr indent="0" lvl="0" marL="0" rtl="0">
              <a:lnSpc>
                <a:spcPct val="115000"/>
              </a:lnSpc>
              <a:spcBef>
                <a:spcPts val="1600"/>
              </a:spcBef>
              <a:spcAft>
                <a:spcPts val="1600"/>
              </a:spcAft>
              <a:buNone/>
            </a:pPr>
            <a:r>
              <a:rPr lang="en" sz="1400">
                <a:solidFill>
                  <a:schemeClr val="dk1"/>
                </a:solidFill>
                <a:latin typeface="Proxima Nova"/>
                <a:ea typeface="Proxima Nova"/>
                <a:cs typeface="Proxima Nova"/>
                <a:sym typeface="Proxima Nova"/>
              </a:rPr>
              <a:t>The site sorts them by the coin or coins that the article is related to and allows the users to vote on how they perceive the article.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3e171f9ddf_0_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0" name="Google Shape;280;g3e171f9dd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400">
                <a:solidFill>
                  <a:schemeClr val="dk1"/>
                </a:solidFill>
                <a:latin typeface="Proxima Nova"/>
                <a:ea typeface="Proxima Nova"/>
                <a:cs typeface="Proxima Nova"/>
                <a:sym typeface="Proxima Nova"/>
              </a:rPr>
              <a:t>These options demonstrate a sentiment for the article. </a:t>
            </a:r>
            <a:endParaRPr sz="1400">
              <a:solidFill>
                <a:schemeClr val="dk1"/>
              </a:solidFill>
              <a:latin typeface="Proxima Nova"/>
              <a:ea typeface="Proxima Nova"/>
              <a:cs typeface="Proxima Nova"/>
              <a:sym typeface="Proxima Nova"/>
            </a:endParaRPr>
          </a:p>
          <a:p>
            <a:pPr indent="0" lvl="0" marL="0" rtl="0">
              <a:spcBef>
                <a:spcPts val="0"/>
              </a:spcBef>
              <a:spcAft>
                <a:spcPts val="0"/>
              </a:spcAft>
              <a:buNone/>
            </a:pPr>
            <a:r>
              <a:t/>
            </a:r>
            <a:endParaRPr sz="1400">
              <a:solidFill>
                <a:schemeClr val="dk1"/>
              </a:solidFill>
              <a:latin typeface="Proxima Nova"/>
              <a:ea typeface="Proxima Nova"/>
              <a:cs typeface="Proxima Nova"/>
              <a:sym typeface="Proxima Nova"/>
            </a:endParaRPr>
          </a:p>
          <a:p>
            <a:pPr indent="0" lvl="0" marL="0" rtl="0">
              <a:lnSpc>
                <a:spcPct val="115000"/>
              </a:lnSpc>
              <a:spcBef>
                <a:spcPts val="1100"/>
              </a:spcBef>
              <a:spcAft>
                <a:spcPts val="0"/>
              </a:spcAft>
              <a:buNone/>
            </a:pPr>
            <a:r>
              <a:rPr lang="en" sz="1050"/>
              <a:t>I am making the assumption that article will reach a level of 'maturity' after about a week of being on the site. New articles would have made it to the site and the older ones will likely be ignored and assumed to not be relevant by users. The votes that the article has accumulated will likely not change.</a:t>
            </a:r>
            <a:endParaRPr sz="1050"/>
          </a:p>
          <a:p>
            <a:pPr indent="0" lvl="0" marL="0" rtl="0">
              <a:lnSpc>
                <a:spcPct val="115000"/>
              </a:lnSpc>
              <a:spcBef>
                <a:spcPts val="1100"/>
              </a:spcBef>
              <a:spcAft>
                <a:spcPts val="0"/>
              </a:spcAft>
              <a:buNone/>
            </a:pPr>
            <a:r>
              <a:rPr lang="en" sz="1050">
                <a:highlight>
                  <a:srgbClr val="EFF0F1"/>
                </a:highlight>
              </a:rPr>
              <a:t>like</a:t>
            </a:r>
            <a:r>
              <a:rPr lang="en" sz="1050"/>
              <a:t> = The user liked that the article (this assumes that the article is written well and may or may not effect any other features)</a:t>
            </a:r>
            <a:endParaRPr sz="1050"/>
          </a:p>
          <a:p>
            <a:pPr indent="0" lvl="0" marL="0" rtl="0">
              <a:lnSpc>
                <a:spcPct val="115000"/>
              </a:lnSpc>
              <a:spcBef>
                <a:spcPts val="1100"/>
              </a:spcBef>
              <a:spcAft>
                <a:spcPts val="0"/>
              </a:spcAft>
              <a:buNone/>
            </a:pPr>
            <a:r>
              <a:rPr lang="en" sz="1050">
                <a:highlight>
                  <a:srgbClr val="EFF0F1"/>
                </a:highlight>
              </a:rPr>
              <a:t>dislike</a:t>
            </a:r>
            <a:r>
              <a:rPr lang="en" sz="1050"/>
              <a:t> = The user did not like the article (this assumes that the article is written well and may or may not effect any other features)</a:t>
            </a:r>
            <a:endParaRPr sz="1050"/>
          </a:p>
          <a:p>
            <a:pPr indent="0" lvl="0" marL="0" rtl="0">
              <a:lnSpc>
                <a:spcPct val="115000"/>
              </a:lnSpc>
              <a:spcBef>
                <a:spcPts val="1100"/>
              </a:spcBef>
              <a:spcAft>
                <a:spcPts val="0"/>
              </a:spcAft>
              <a:buNone/>
            </a:pPr>
            <a:r>
              <a:rPr lang="en" sz="1050">
                <a:highlight>
                  <a:srgbClr val="EFF0F1"/>
                </a:highlight>
              </a:rPr>
              <a:t>bullish</a:t>
            </a:r>
            <a:r>
              <a:rPr lang="en" sz="1050"/>
              <a:t> = The user deems that the article to have a bullish impact on the price of the associated currency.</a:t>
            </a:r>
            <a:endParaRPr sz="1050"/>
          </a:p>
          <a:p>
            <a:pPr indent="0" lvl="0" marL="0" rtl="0">
              <a:lnSpc>
                <a:spcPct val="115000"/>
              </a:lnSpc>
              <a:spcBef>
                <a:spcPts val="1100"/>
              </a:spcBef>
              <a:spcAft>
                <a:spcPts val="0"/>
              </a:spcAft>
              <a:buNone/>
            </a:pPr>
            <a:r>
              <a:rPr lang="en" sz="1050">
                <a:highlight>
                  <a:srgbClr val="EFF0F1"/>
                </a:highlight>
              </a:rPr>
              <a:t>bearish</a:t>
            </a:r>
            <a:r>
              <a:rPr lang="en" sz="1050"/>
              <a:t> = The user deems that the article to have a bearish impact on the price of the associated currency.</a:t>
            </a:r>
            <a:endParaRPr sz="1050"/>
          </a:p>
          <a:p>
            <a:pPr indent="0" lvl="0" marL="0" rtl="0">
              <a:lnSpc>
                <a:spcPct val="115000"/>
              </a:lnSpc>
              <a:spcBef>
                <a:spcPts val="1100"/>
              </a:spcBef>
              <a:spcAft>
                <a:spcPts val="0"/>
              </a:spcAft>
              <a:buNone/>
            </a:pPr>
            <a:r>
              <a:rPr lang="en" sz="1050">
                <a:highlight>
                  <a:srgbClr val="EFF0F1"/>
                </a:highlight>
              </a:rPr>
              <a:t>important</a:t>
            </a:r>
            <a:r>
              <a:rPr lang="en" sz="1050"/>
              <a:t> = The user deems that the article is important in some way.</a:t>
            </a:r>
            <a:endParaRPr sz="1050"/>
          </a:p>
          <a:p>
            <a:pPr indent="0" lvl="0" marL="0" rtl="0">
              <a:lnSpc>
                <a:spcPct val="115000"/>
              </a:lnSpc>
              <a:spcBef>
                <a:spcPts val="1100"/>
              </a:spcBef>
              <a:spcAft>
                <a:spcPts val="0"/>
              </a:spcAft>
              <a:buNone/>
            </a:pPr>
            <a:r>
              <a:rPr lang="en" sz="1050">
                <a:highlight>
                  <a:srgbClr val="EFF0F1"/>
                </a:highlight>
              </a:rPr>
              <a:t>lol</a:t>
            </a:r>
            <a:r>
              <a:rPr lang="en" sz="1050"/>
              <a:t> = The user found this article amusing in some way.</a:t>
            </a:r>
            <a:endParaRPr sz="1050"/>
          </a:p>
          <a:p>
            <a:pPr indent="0" lvl="0" marL="0" rtl="0">
              <a:lnSpc>
                <a:spcPct val="115000"/>
              </a:lnSpc>
              <a:spcBef>
                <a:spcPts val="1100"/>
              </a:spcBef>
              <a:spcAft>
                <a:spcPts val="0"/>
              </a:spcAft>
              <a:buNone/>
            </a:pPr>
            <a:r>
              <a:rPr lang="en" sz="1050">
                <a:highlight>
                  <a:srgbClr val="EFF0F1"/>
                </a:highlight>
              </a:rPr>
              <a:t>toxic</a:t>
            </a:r>
            <a:r>
              <a:rPr lang="en" sz="1050"/>
              <a:t> = The user found this article to be misleading or contain bad information; </a:t>
            </a:r>
            <a:r>
              <a:rPr lang="en" sz="1050">
                <a:highlight>
                  <a:srgbClr val="EFF0F1"/>
                </a:highlight>
              </a:rPr>
              <a:t>SPAM</a:t>
            </a:r>
            <a:r>
              <a:rPr lang="en" sz="1050"/>
              <a:t> filter. It should be noted that only paying pro members can vote for an article to be toxic.</a:t>
            </a:r>
            <a:endParaRPr sz="1050"/>
          </a:p>
          <a:p>
            <a:pPr indent="0" lvl="0" marL="0" rtl="0">
              <a:lnSpc>
                <a:spcPct val="115000"/>
              </a:lnSpc>
              <a:spcBef>
                <a:spcPts val="1100"/>
              </a:spcBef>
              <a:spcAft>
                <a:spcPts val="0"/>
              </a:spcAft>
              <a:buNone/>
            </a:pPr>
            <a:r>
              <a:rPr lang="en" sz="1050">
                <a:highlight>
                  <a:srgbClr val="EFF0F1"/>
                </a:highlight>
              </a:rPr>
              <a:t>saved</a:t>
            </a:r>
            <a:r>
              <a:rPr lang="en" sz="1050"/>
              <a:t> = The user saved the article to view later; A bookmark.</a:t>
            </a:r>
            <a:endParaRPr sz="1050"/>
          </a:p>
          <a:p>
            <a:pPr indent="0" lvl="0" marL="0" rtl="0">
              <a:spcBef>
                <a:spcPts val="0"/>
              </a:spcBef>
              <a:spcAft>
                <a:spcPts val="0"/>
              </a:spcAft>
              <a:buNone/>
            </a:pPr>
            <a:r>
              <a:t/>
            </a:r>
            <a:endParaRPr sz="1400">
              <a:solidFill>
                <a:schemeClr val="dk1"/>
              </a:solidFill>
              <a:latin typeface="Proxima Nova"/>
              <a:ea typeface="Proxima Nova"/>
              <a:cs typeface="Proxima Nova"/>
              <a:sym typeface="Proxima Nov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3e171f9ddf_0_1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Google Shape;289;g3e171f9dd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400">
                <a:solidFill>
                  <a:srgbClr val="434343"/>
                </a:solidFill>
                <a:latin typeface="Proxima Nova"/>
                <a:ea typeface="Proxima Nova"/>
                <a:cs typeface="Proxima Nova"/>
                <a:sym typeface="Proxima Nova"/>
              </a:rPr>
              <a:t>Cryptopanic</a:t>
            </a:r>
            <a:r>
              <a:rPr i="1" lang="en" sz="1400" u="sng">
                <a:solidFill>
                  <a:srgbClr val="434343"/>
                </a:solidFill>
                <a:latin typeface="Proxima Nova"/>
                <a:ea typeface="Proxima Nova"/>
                <a:cs typeface="Proxima Nova"/>
                <a:sym typeface="Proxima Nova"/>
              </a:rPr>
              <a:t> does not</a:t>
            </a:r>
            <a:r>
              <a:rPr lang="en" sz="1400">
                <a:solidFill>
                  <a:srgbClr val="434343"/>
                </a:solidFill>
                <a:latin typeface="Proxima Nova"/>
                <a:ea typeface="Proxima Nova"/>
                <a:cs typeface="Proxima Nova"/>
                <a:sym typeface="Proxima Nova"/>
              </a:rPr>
              <a:t> offer the full text of the article in the API. </a:t>
            </a:r>
            <a:endParaRPr sz="1400">
              <a:solidFill>
                <a:srgbClr val="434343"/>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400">
                <a:solidFill>
                  <a:srgbClr val="434343"/>
                </a:solidFill>
                <a:latin typeface="Proxima Nova"/>
                <a:ea typeface="Proxima Nova"/>
                <a:cs typeface="Proxima Nova"/>
                <a:sym typeface="Proxima Nova"/>
              </a:rPr>
              <a:t>Therefore all analysis on the articles will be completed using the title, description and voting information.</a:t>
            </a:r>
            <a:endParaRPr sz="1400">
              <a:solidFill>
                <a:srgbClr val="434343"/>
              </a:solidFill>
              <a:latin typeface="Proxima Nova"/>
              <a:ea typeface="Proxima Nova"/>
              <a:cs typeface="Proxima Nova"/>
              <a:sym typeface="Proxima Nova"/>
            </a:endParaRPr>
          </a:p>
          <a:p>
            <a:pPr indent="0" lvl="0" marL="0" rtl="0">
              <a:lnSpc>
                <a:spcPct val="115000"/>
              </a:lnSpc>
              <a:spcBef>
                <a:spcPts val="1600"/>
              </a:spcBef>
              <a:spcAft>
                <a:spcPts val="0"/>
              </a:spcAft>
              <a:buNone/>
            </a:pPr>
            <a:r>
              <a:t/>
            </a:r>
            <a:endParaRPr sz="1400">
              <a:solidFill>
                <a:srgbClr val="434343"/>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400">
                <a:solidFill>
                  <a:srgbClr val="434343"/>
                </a:solidFill>
                <a:latin typeface="Proxima Nova"/>
                <a:ea typeface="Proxima Nova"/>
                <a:cs typeface="Proxima Nova"/>
                <a:sym typeface="Proxima Nova"/>
              </a:rPr>
              <a:t>The articles were published between:</a:t>
            </a:r>
            <a:endParaRPr sz="1400">
              <a:solidFill>
                <a:srgbClr val="434343"/>
              </a:solidFill>
              <a:latin typeface="Proxima Nova"/>
              <a:ea typeface="Proxima Nova"/>
              <a:cs typeface="Proxima Nova"/>
              <a:sym typeface="Proxima Nova"/>
            </a:endParaRPr>
          </a:p>
          <a:p>
            <a:pPr indent="0" lvl="0" marL="0" rtl="0">
              <a:lnSpc>
                <a:spcPct val="115000"/>
              </a:lnSpc>
              <a:spcBef>
                <a:spcPts val="1600"/>
              </a:spcBef>
              <a:spcAft>
                <a:spcPts val="0"/>
              </a:spcAft>
              <a:buNone/>
            </a:pPr>
            <a:r>
              <a:rPr lang="en" sz="1400">
                <a:solidFill>
                  <a:srgbClr val="434343"/>
                </a:solidFill>
                <a:latin typeface="Proxima Nova"/>
                <a:ea typeface="Proxima Nova"/>
                <a:cs typeface="Proxima Nova"/>
                <a:sym typeface="Proxima Nova"/>
              </a:rPr>
              <a:t>Feb 8th 2018 - July 9th 2018</a:t>
            </a:r>
            <a:endParaRPr sz="1400">
              <a:solidFill>
                <a:srgbClr val="434343"/>
              </a:solidFill>
              <a:latin typeface="Proxima Nova"/>
              <a:ea typeface="Proxima Nova"/>
              <a:cs typeface="Proxima Nova"/>
              <a:sym typeface="Proxima Nova"/>
            </a:endParaRPr>
          </a:p>
          <a:p>
            <a:pPr indent="0" lvl="0" marL="0">
              <a:spcBef>
                <a:spcPts val="1600"/>
              </a:spcBef>
              <a:spcAft>
                <a:spcPts val="0"/>
              </a:spcAft>
              <a:buNone/>
            </a:pPr>
            <a:r>
              <a:t/>
            </a:r>
            <a:endParaRPr>
              <a:solidFill>
                <a:srgbClr val="434343"/>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3e171f9ddf_0_2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9" name="Google Shape;299;g3e171f9dd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latin typeface="Proxima Nova"/>
                <a:ea typeface="Proxima Nova"/>
                <a:cs typeface="Proxima Nova"/>
                <a:sym typeface="Proxima Nova"/>
              </a:rPr>
              <a:t>Pricing data is available in daily, hourly and minutely increments. </a:t>
            </a:r>
            <a:endParaRPr sz="1800">
              <a:latin typeface="Proxima Nova"/>
              <a:ea typeface="Proxima Nova"/>
              <a:cs typeface="Proxima Nova"/>
              <a:sym typeface="Proxima Nova"/>
            </a:endParaRPr>
          </a:p>
          <a:p>
            <a:pPr indent="0" lvl="0" marL="0" rtl="0">
              <a:lnSpc>
                <a:spcPct val="115000"/>
              </a:lnSpc>
              <a:spcBef>
                <a:spcPts val="1600"/>
              </a:spcBef>
              <a:spcAft>
                <a:spcPts val="0"/>
              </a:spcAft>
              <a:buNone/>
            </a:pPr>
            <a:r>
              <a:rPr lang="en" sz="1800">
                <a:latin typeface="Proxima Nova"/>
                <a:ea typeface="Proxima Nova"/>
                <a:cs typeface="Proxima Nova"/>
                <a:sym typeface="Proxima Nova"/>
              </a:rPr>
              <a:t>The minute data is only stored for 7 days and for the scope of this project I felt it was too granular. </a:t>
            </a:r>
            <a:endParaRPr sz="1800">
              <a:latin typeface="Proxima Nova"/>
              <a:ea typeface="Proxima Nova"/>
              <a:cs typeface="Proxima Nova"/>
              <a:sym typeface="Proxima Nova"/>
            </a:endParaRPr>
          </a:p>
          <a:p>
            <a:pPr indent="0" lvl="0" marL="0" rtl="0">
              <a:lnSpc>
                <a:spcPct val="115000"/>
              </a:lnSpc>
              <a:spcBef>
                <a:spcPts val="1600"/>
              </a:spcBef>
              <a:spcAft>
                <a:spcPts val="1600"/>
              </a:spcAft>
              <a:buNone/>
            </a:pPr>
            <a:r>
              <a:rPr lang="en" sz="1800">
                <a:latin typeface="Proxima Nova"/>
                <a:ea typeface="Proxima Nova"/>
                <a:cs typeface="Proxima Nova"/>
                <a:sym typeface="Proxima Nova"/>
              </a:rPr>
              <a:t>The daily data would have probably been sufficient however, articles are posted quite often and may have a near immediate effect on price.</a:t>
            </a:r>
            <a:endParaRPr sz="1800">
              <a:latin typeface="Proxima Nova"/>
              <a:ea typeface="Proxima Nova"/>
              <a:cs typeface="Proxima Nova"/>
              <a:sym typeface="Proxima Nova"/>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3e171f9ddf_0_829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6" name="Google Shape;306;g3e171f9ddf_0_8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Like any asset price is not the only factor. Usually investors will monitor technical indicators in making trading decisions.</a:t>
            </a:r>
            <a:endParaRPr/>
          </a:p>
          <a:p>
            <a:pPr indent="0" lvl="0" marL="0" rtl="0">
              <a:spcBef>
                <a:spcPts val="0"/>
              </a:spcBef>
              <a:spcAft>
                <a:spcPts val="0"/>
              </a:spcAft>
              <a:buNone/>
            </a:pPr>
            <a:r>
              <a:t/>
            </a:r>
            <a:endParaRPr/>
          </a:p>
          <a:p>
            <a:pPr indent="0" lvl="0" marL="0" rtl="0">
              <a:lnSpc>
                <a:spcPct val="115000"/>
              </a:lnSpc>
              <a:spcBef>
                <a:spcPts val="1100"/>
              </a:spcBef>
              <a:spcAft>
                <a:spcPts val="0"/>
              </a:spcAft>
              <a:buNone/>
            </a:pPr>
            <a:r>
              <a:rPr lang="en" sz="1050"/>
              <a:t>Many articles are made in response to either price, and indicator value or an event associated with the coin. The events sometimes come directly from the development group, however other times the event is associated with a problem connected to the coin. In recent times article are in response to a federal authority regulation interest or a hack of an exchange where cryptocurrencies are bought and sold.</a:t>
            </a:r>
            <a:endParaRPr sz="1050"/>
          </a:p>
          <a:p>
            <a:pPr indent="0" lvl="0" marL="0" rtl="0">
              <a:lnSpc>
                <a:spcPct val="115000"/>
              </a:lnSpc>
              <a:spcBef>
                <a:spcPts val="1100"/>
              </a:spcBef>
              <a:spcAft>
                <a:spcPts val="0"/>
              </a:spcAft>
              <a:buNone/>
            </a:pPr>
            <a:r>
              <a:rPr lang="en" sz="1050"/>
              <a:t>Traders respond to technical indicators and news associated with an asset. Therefore I will create columns to reflect indicator values associated with a given coin.</a:t>
            </a:r>
            <a:endParaRPr sz="1050"/>
          </a:p>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3">
  <p:cSld name="AUTOLAYOUT_3">
    <p:spTree>
      <p:nvGrpSpPr>
        <p:cNvPr id="100" name="Shape 100"/>
        <p:cNvGrpSpPr/>
        <p:nvPr/>
      </p:nvGrpSpPr>
      <p:grpSpPr>
        <a:xfrm>
          <a:off x="0" y="0"/>
          <a:ext cx="0" cy="0"/>
          <a:chOff x="0" y="0"/>
          <a:chExt cx="0" cy="0"/>
        </a:xfrm>
      </p:grpSpPr>
      <p:sp>
        <p:nvSpPr>
          <p:cNvPr id="101" name="Google Shape;101;p25"/>
          <p:cNvSpPr/>
          <p:nvPr/>
        </p:nvSpPr>
        <p:spPr>
          <a:xfrm>
            <a:off x="0"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02" name="Google Shape;102;p25"/>
          <p:cNvCxnSpPr/>
          <p:nvPr/>
        </p:nvCxnSpPr>
        <p:spPr>
          <a:xfrm rot="10800000">
            <a:off x="2096450" y="1326900"/>
            <a:ext cx="505800" cy="0"/>
          </a:xfrm>
          <a:prstGeom prst="straightConnector1">
            <a:avLst/>
          </a:prstGeom>
          <a:noFill/>
          <a:ln cap="flat" cmpd="sng" w="19050">
            <a:solidFill>
              <a:srgbClr val="FF5822"/>
            </a:solidFill>
            <a:prstDash val="solid"/>
            <a:round/>
            <a:headEnd len="sm" w="sm" type="none"/>
            <a:tailEnd len="sm" w="sm" type="none"/>
          </a:ln>
        </p:spPr>
      </p:cxnSp>
      <p:sp>
        <p:nvSpPr>
          <p:cNvPr id="103" name="Google Shape;103;p25"/>
          <p:cNvSpPr txBox="1"/>
          <p:nvPr>
            <p:ph type="title"/>
          </p:nvPr>
        </p:nvSpPr>
        <p:spPr>
          <a:xfrm>
            <a:off x="2000100" y="1433350"/>
            <a:ext cx="3706500" cy="13770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None/>
              <a:defRPr sz="2400">
                <a:solidFill>
                  <a:srgbClr val="000000"/>
                </a:solidFill>
              </a:defRPr>
            </a:lvl1pPr>
            <a:lvl2pPr lvl="1" algn="l">
              <a:lnSpc>
                <a:spcPct val="100000"/>
              </a:lnSpc>
              <a:spcBef>
                <a:spcPts val="0"/>
              </a:spcBef>
              <a:spcAft>
                <a:spcPts val="0"/>
              </a:spcAft>
              <a:buNone/>
              <a:defRPr sz="2400">
                <a:solidFill>
                  <a:srgbClr val="000000"/>
                </a:solidFill>
              </a:defRPr>
            </a:lvl2pPr>
            <a:lvl3pPr lvl="2" algn="l">
              <a:lnSpc>
                <a:spcPct val="100000"/>
              </a:lnSpc>
              <a:spcBef>
                <a:spcPts val="0"/>
              </a:spcBef>
              <a:spcAft>
                <a:spcPts val="0"/>
              </a:spcAft>
              <a:buNone/>
              <a:defRPr sz="2400">
                <a:solidFill>
                  <a:srgbClr val="000000"/>
                </a:solidFill>
              </a:defRPr>
            </a:lvl3pPr>
            <a:lvl4pPr lvl="3" algn="l">
              <a:lnSpc>
                <a:spcPct val="100000"/>
              </a:lnSpc>
              <a:spcBef>
                <a:spcPts val="0"/>
              </a:spcBef>
              <a:spcAft>
                <a:spcPts val="0"/>
              </a:spcAft>
              <a:buNone/>
              <a:defRPr sz="2400">
                <a:solidFill>
                  <a:srgbClr val="000000"/>
                </a:solidFill>
              </a:defRPr>
            </a:lvl4pPr>
            <a:lvl5pPr lvl="4" algn="l">
              <a:lnSpc>
                <a:spcPct val="100000"/>
              </a:lnSpc>
              <a:spcBef>
                <a:spcPts val="0"/>
              </a:spcBef>
              <a:spcAft>
                <a:spcPts val="0"/>
              </a:spcAft>
              <a:buNone/>
              <a:defRPr sz="2400">
                <a:solidFill>
                  <a:srgbClr val="000000"/>
                </a:solidFill>
              </a:defRPr>
            </a:lvl5pPr>
            <a:lvl6pPr lvl="5" algn="l">
              <a:lnSpc>
                <a:spcPct val="100000"/>
              </a:lnSpc>
              <a:spcBef>
                <a:spcPts val="0"/>
              </a:spcBef>
              <a:spcAft>
                <a:spcPts val="0"/>
              </a:spcAft>
              <a:buNone/>
              <a:defRPr sz="2400">
                <a:solidFill>
                  <a:srgbClr val="000000"/>
                </a:solidFill>
              </a:defRPr>
            </a:lvl6pPr>
            <a:lvl7pPr lvl="6" algn="l">
              <a:lnSpc>
                <a:spcPct val="100000"/>
              </a:lnSpc>
              <a:spcBef>
                <a:spcPts val="0"/>
              </a:spcBef>
              <a:spcAft>
                <a:spcPts val="0"/>
              </a:spcAft>
              <a:buNone/>
              <a:defRPr sz="2400">
                <a:solidFill>
                  <a:srgbClr val="000000"/>
                </a:solidFill>
              </a:defRPr>
            </a:lvl7pPr>
            <a:lvl8pPr lvl="7" algn="l">
              <a:lnSpc>
                <a:spcPct val="100000"/>
              </a:lnSpc>
              <a:spcBef>
                <a:spcPts val="0"/>
              </a:spcBef>
              <a:spcAft>
                <a:spcPts val="0"/>
              </a:spcAft>
              <a:buNone/>
              <a:defRPr sz="2400">
                <a:solidFill>
                  <a:srgbClr val="000000"/>
                </a:solidFill>
              </a:defRPr>
            </a:lvl8pPr>
            <a:lvl9pPr lvl="8" algn="l">
              <a:lnSpc>
                <a:spcPct val="100000"/>
              </a:lnSpc>
              <a:spcBef>
                <a:spcPts val="0"/>
              </a:spcBef>
              <a:spcAft>
                <a:spcPts val="0"/>
              </a:spcAft>
              <a:buNone/>
              <a:defRPr sz="2400">
                <a:solidFill>
                  <a:srgbClr val="000000"/>
                </a:solidFill>
              </a:defRPr>
            </a:lvl9pPr>
          </a:lstStyle>
          <a:p/>
        </p:txBody>
      </p:sp>
      <p:sp>
        <p:nvSpPr>
          <p:cNvPr id="104" name="Google Shape;104;p25"/>
          <p:cNvSpPr txBox="1"/>
          <p:nvPr>
            <p:ph idx="1" type="body"/>
          </p:nvPr>
        </p:nvSpPr>
        <p:spPr>
          <a:xfrm>
            <a:off x="3194075" y="2901225"/>
            <a:ext cx="5215200" cy="1901400"/>
          </a:xfrm>
          <a:prstGeom prst="rect">
            <a:avLst/>
          </a:prstGeom>
          <a:noFill/>
        </p:spPr>
        <p:txBody>
          <a:bodyPr anchorCtr="0" anchor="t" bIns="91425" lIns="91425" spcFirstLastPara="1" rIns="91425" wrap="square" tIns="91425"/>
          <a:lstStyle>
            <a:lvl1pPr indent="-292100" lvl="0" marL="457200" algn="l">
              <a:lnSpc>
                <a:spcPct val="115000"/>
              </a:lnSpc>
              <a:spcBef>
                <a:spcPts val="0"/>
              </a:spcBef>
              <a:spcAft>
                <a:spcPts val="0"/>
              </a:spcAft>
              <a:buClr>
                <a:srgbClr val="434343"/>
              </a:buClr>
              <a:buSzPts val="1000"/>
              <a:buChar char="●"/>
              <a:defRPr sz="1000">
                <a:solidFill>
                  <a:srgbClr val="434343"/>
                </a:solidFill>
              </a:defRPr>
            </a:lvl1pPr>
            <a:lvl2pPr indent="-292100" lvl="1" marL="914400" algn="l">
              <a:lnSpc>
                <a:spcPct val="115000"/>
              </a:lnSpc>
              <a:spcBef>
                <a:spcPts val="1600"/>
              </a:spcBef>
              <a:spcAft>
                <a:spcPts val="0"/>
              </a:spcAft>
              <a:buClr>
                <a:srgbClr val="434343"/>
              </a:buClr>
              <a:buSzPts val="1000"/>
              <a:buChar char="○"/>
              <a:defRPr sz="1000">
                <a:solidFill>
                  <a:srgbClr val="434343"/>
                </a:solidFill>
              </a:defRPr>
            </a:lvl2pPr>
            <a:lvl3pPr indent="-292100" lvl="2" marL="1371600" algn="l">
              <a:lnSpc>
                <a:spcPct val="115000"/>
              </a:lnSpc>
              <a:spcBef>
                <a:spcPts val="1600"/>
              </a:spcBef>
              <a:spcAft>
                <a:spcPts val="0"/>
              </a:spcAft>
              <a:buClr>
                <a:srgbClr val="434343"/>
              </a:buClr>
              <a:buSzPts val="1000"/>
              <a:buChar char="■"/>
              <a:defRPr sz="1000">
                <a:solidFill>
                  <a:srgbClr val="434343"/>
                </a:solidFill>
              </a:defRPr>
            </a:lvl3pPr>
            <a:lvl4pPr indent="-292100" lvl="3" marL="1828800" algn="l">
              <a:lnSpc>
                <a:spcPct val="115000"/>
              </a:lnSpc>
              <a:spcBef>
                <a:spcPts val="1600"/>
              </a:spcBef>
              <a:spcAft>
                <a:spcPts val="0"/>
              </a:spcAft>
              <a:buClr>
                <a:srgbClr val="434343"/>
              </a:buClr>
              <a:buSzPts val="1000"/>
              <a:buChar char="●"/>
              <a:defRPr sz="1000">
                <a:solidFill>
                  <a:srgbClr val="434343"/>
                </a:solidFill>
              </a:defRPr>
            </a:lvl4pPr>
            <a:lvl5pPr indent="-292100" lvl="4" marL="2286000" algn="l">
              <a:lnSpc>
                <a:spcPct val="115000"/>
              </a:lnSpc>
              <a:spcBef>
                <a:spcPts val="1600"/>
              </a:spcBef>
              <a:spcAft>
                <a:spcPts val="0"/>
              </a:spcAft>
              <a:buClr>
                <a:srgbClr val="434343"/>
              </a:buClr>
              <a:buSzPts val="1000"/>
              <a:buChar char="○"/>
              <a:defRPr sz="1000">
                <a:solidFill>
                  <a:srgbClr val="434343"/>
                </a:solidFill>
              </a:defRPr>
            </a:lvl5pPr>
            <a:lvl6pPr indent="-292100" lvl="5" marL="2743200" algn="l">
              <a:lnSpc>
                <a:spcPct val="115000"/>
              </a:lnSpc>
              <a:spcBef>
                <a:spcPts val="1600"/>
              </a:spcBef>
              <a:spcAft>
                <a:spcPts val="0"/>
              </a:spcAft>
              <a:buClr>
                <a:srgbClr val="434343"/>
              </a:buClr>
              <a:buSzPts val="1000"/>
              <a:buChar char="■"/>
              <a:defRPr sz="1000">
                <a:solidFill>
                  <a:srgbClr val="434343"/>
                </a:solidFill>
              </a:defRPr>
            </a:lvl6pPr>
            <a:lvl7pPr indent="-292100" lvl="6" marL="3200400" algn="l">
              <a:lnSpc>
                <a:spcPct val="115000"/>
              </a:lnSpc>
              <a:spcBef>
                <a:spcPts val="1600"/>
              </a:spcBef>
              <a:spcAft>
                <a:spcPts val="0"/>
              </a:spcAft>
              <a:buClr>
                <a:srgbClr val="434343"/>
              </a:buClr>
              <a:buSzPts val="1000"/>
              <a:buChar char="●"/>
              <a:defRPr sz="1000">
                <a:solidFill>
                  <a:srgbClr val="434343"/>
                </a:solidFill>
              </a:defRPr>
            </a:lvl7pPr>
            <a:lvl8pPr indent="-292100" lvl="7" marL="3657600" algn="l">
              <a:lnSpc>
                <a:spcPct val="115000"/>
              </a:lnSpc>
              <a:spcBef>
                <a:spcPts val="1600"/>
              </a:spcBef>
              <a:spcAft>
                <a:spcPts val="0"/>
              </a:spcAft>
              <a:buClr>
                <a:srgbClr val="434343"/>
              </a:buClr>
              <a:buSzPts val="1000"/>
              <a:buChar char="○"/>
              <a:defRPr sz="1000">
                <a:solidFill>
                  <a:srgbClr val="434343"/>
                </a:solidFill>
              </a:defRPr>
            </a:lvl8pPr>
            <a:lvl9pPr indent="-292100" lvl="8" marL="4114800" algn="l">
              <a:lnSpc>
                <a:spcPct val="115000"/>
              </a:lnSpc>
              <a:spcBef>
                <a:spcPts val="1600"/>
              </a:spcBef>
              <a:spcAft>
                <a:spcPts val="1600"/>
              </a:spcAft>
              <a:buClr>
                <a:srgbClr val="434343"/>
              </a:buClr>
              <a:buSzPts val="1000"/>
              <a:buChar char="■"/>
              <a:defRPr sz="1000">
                <a:solidFill>
                  <a:srgbClr val="434343"/>
                </a:solidFill>
              </a:defRPr>
            </a:lvl9pPr>
          </a:lstStyle>
          <a:p/>
        </p:txBody>
      </p:sp>
      <p:sp>
        <p:nvSpPr>
          <p:cNvPr id="105" name="Google Shape;105;p2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7">
  <p:cSld name="AUTOLAYOUT_7">
    <p:bg>
      <p:bgPr>
        <a:solidFill>
          <a:srgbClr val="FFFFFF"/>
        </a:solidFill>
      </p:bgPr>
    </p:bg>
    <p:spTree>
      <p:nvGrpSpPr>
        <p:cNvPr id="106" name="Shape 106"/>
        <p:cNvGrpSpPr/>
        <p:nvPr/>
      </p:nvGrpSpPr>
      <p:grpSpPr>
        <a:xfrm>
          <a:off x="0" y="0"/>
          <a:ext cx="0" cy="0"/>
          <a:chOff x="0" y="0"/>
          <a:chExt cx="0" cy="0"/>
        </a:xfrm>
      </p:grpSpPr>
      <p:sp>
        <p:nvSpPr>
          <p:cNvPr id="107" name="Google Shape;107;p26"/>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Google Shape;108;p26"/>
          <p:cNvSpPr txBox="1"/>
          <p:nvPr>
            <p:ph type="title"/>
          </p:nvPr>
        </p:nvSpPr>
        <p:spPr>
          <a:xfrm>
            <a:off x="313525" y="1680823"/>
            <a:ext cx="3123600" cy="16671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Clr>
                <a:schemeClr val="dk1"/>
              </a:buClr>
              <a:buSzPts val="3000"/>
              <a:buNone/>
              <a:defRPr sz="3000">
                <a:solidFill>
                  <a:schemeClr val="dk1"/>
                </a:solidFill>
              </a:defRPr>
            </a:lvl1pPr>
            <a:lvl2pPr lvl="1" algn="l">
              <a:lnSpc>
                <a:spcPct val="100000"/>
              </a:lnSpc>
              <a:spcBef>
                <a:spcPts val="0"/>
              </a:spcBef>
              <a:spcAft>
                <a:spcPts val="0"/>
              </a:spcAft>
              <a:buClr>
                <a:schemeClr val="dk1"/>
              </a:buClr>
              <a:buSzPts val="3000"/>
              <a:buNone/>
              <a:defRPr sz="3000">
                <a:solidFill>
                  <a:schemeClr val="dk1"/>
                </a:solidFill>
              </a:defRPr>
            </a:lvl2pPr>
            <a:lvl3pPr lvl="2" algn="l">
              <a:lnSpc>
                <a:spcPct val="100000"/>
              </a:lnSpc>
              <a:spcBef>
                <a:spcPts val="0"/>
              </a:spcBef>
              <a:spcAft>
                <a:spcPts val="0"/>
              </a:spcAft>
              <a:buClr>
                <a:schemeClr val="dk1"/>
              </a:buClr>
              <a:buSzPts val="3000"/>
              <a:buNone/>
              <a:defRPr sz="3000">
                <a:solidFill>
                  <a:schemeClr val="dk1"/>
                </a:solidFill>
              </a:defRPr>
            </a:lvl3pPr>
            <a:lvl4pPr lvl="3" algn="l">
              <a:lnSpc>
                <a:spcPct val="100000"/>
              </a:lnSpc>
              <a:spcBef>
                <a:spcPts val="0"/>
              </a:spcBef>
              <a:spcAft>
                <a:spcPts val="0"/>
              </a:spcAft>
              <a:buClr>
                <a:schemeClr val="dk1"/>
              </a:buClr>
              <a:buSzPts val="3000"/>
              <a:buNone/>
              <a:defRPr sz="3000">
                <a:solidFill>
                  <a:schemeClr val="dk1"/>
                </a:solidFill>
              </a:defRPr>
            </a:lvl4pPr>
            <a:lvl5pPr lvl="4" algn="l">
              <a:lnSpc>
                <a:spcPct val="100000"/>
              </a:lnSpc>
              <a:spcBef>
                <a:spcPts val="0"/>
              </a:spcBef>
              <a:spcAft>
                <a:spcPts val="0"/>
              </a:spcAft>
              <a:buClr>
                <a:schemeClr val="dk1"/>
              </a:buClr>
              <a:buSzPts val="3000"/>
              <a:buNone/>
              <a:defRPr sz="3000">
                <a:solidFill>
                  <a:schemeClr val="dk1"/>
                </a:solidFill>
              </a:defRPr>
            </a:lvl5pPr>
            <a:lvl6pPr lvl="5" algn="l">
              <a:lnSpc>
                <a:spcPct val="100000"/>
              </a:lnSpc>
              <a:spcBef>
                <a:spcPts val="0"/>
              </a:spcBef>
              <a:spcAft>
                <a:spcPts val="0"/>
              </a:spcAft>
              <a:buClr>
                <a:schemeClr val="dk1"/>
              </a:buClr>
              <a:buSzPts val="3000"/>
              <a:buNone/>
              <a:defRPr sz="3000">
                <a:solidFill>
                  <a:schemeClr val="dk1"/>
                </a:solidFill>
              </a:defRPr>
            </a:lvl6pPr>
            <a:lvl7pPr lvl="6" algn="l">
              <a:lnSpc>
                <a:spcPct val="100000"/>
              </a:lnSpc>
              <a:spcBef>
                <a:spcPts val="0"/>
              </a:spcBef>
              <a:spcAft>
                <a:spcPts val="0"/>
              </a:spcAft>
              <a:buClr>
                <a:schemeClr val="dk1"/>
              </a:buClr>
              <a:buSzPts val="3000"/>
              <a:buNone/>
              <a:defRPr sz="3000">
                <a:solidFill>
                  <a:schemeClr val="dk1"/>
                </a:solidFill>
              </a:defRPr>
            </a:lvl7pPr>
            <a:lvl8pPr lvl="7" algn="l">
              <a:lnSpc>
                <a:spcPct val="100000"/>
              </a:lnSpc>
              <a:spcBef>
                <a:spcPts val="0"/>
              </a:spcBef>
              <a:spcAft>
                <a:spcPts val="0"/>
              </a:spcAft>
              <a:buClr>
                <a:schemeClr val="dk1"/>
              </a:buClr>
              <a:buSzPts val="3000"/>
              <a:buNone/>
              <a:defRPr sz="3000">
                <a:solidFill>
                  <a:schemeClr val="dk1"/>
                </a:solidFill>
              </a:defRPr>
            </a:lvl8pPr>
            <a:lvl9pPr lvl="8" algn="l">
              <a:lnSpc>
                <a:spcPct val="100000"/>
              </a:lnSpc>
              <a:spcBef>
                <a:spcPts val="0"/>
              </a:spcBef>
              <a:spcAft>
                <a:spcPts val="0"/>
              </a:spcAft>
              <a:buClr>
                <a:schemeClr val="dk1"/>
              </a:buClr>
              <a:buSzPts val="3000"/>
              <a:buNone/>
              <a:defRPr sz="3000">
                <a:solidFill>
                  <a:schemeClr val="dk1"/>
                </a:solidFill>
              </a:defRPr>
            </a:lvl9pPr>
          </a:lstStyle>
          <a:p/>
        </p:txBody>
      </p:sp>
      <p:sp>
        <p:nvSpPr>
          <p:cNvPr id="109" name="Google Shape;109;p26"/>
          <p:cNvSpPr txBox="1"/>
          <p:nvPr>
            <p:ph idx="1" type="subTitle"/>
          </p:nvPr>
        </p:nvSpPr>
        <p:spPr>
          <a:xfrm>
            <a:off x="313525" y="3426700"/>
            <a:ext cx="2621100" cy="10404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Clr>
                <a:schemeClr val="dk1"/>
              </a:buClr>
              <a:buSzPts val="1400"/>
              <a:buNone/>
              <a:defRPr sz="1400">
                <a:solidFill>
                  <a:schemeClr val="dk1"/>
                </a:solidFill>
              </a:defRPr>
            </a:lvl1pPr>
            <a:lvl2pPr lvl="1" algn="l">
              <a:lnSpc>
                <a:spcPct val="100000"/>
              </a:lnSpc>
              <a:spcBef>
                <a:spcPts val="0"/>
              </a:spcBef>
              <a:spcAft>
                <a:spcPts val="0"/>
              </a:spcAft>
              <a:buClr>
                <a:schemeClr val="dk1"/>
              </a:buClr>
              <a:buSzPts val="1400"/>
              <a:buNone/>
              <a:defRPr sz="1400">
                <a:solidFill>
                  <a:schemeClr val="dk1"/>
                </a:solidFill>
              </a:defRPr>
            </a:lvl2pPr>
            <a:lvl3pPr lvl="2" algn="l">
              <a:lnSpc>
                <a:spcPct val="100000"/>
              </a:lnSpc>
              <a:spcBef>
                <a:spcPts val="0"/>
              </a:spcBef>
              <a:spcAft>
                <a:spcPts val="0"/>
              </a:spcAft>
              <a:buClr>
                <a:schemeClr val="dk1"/>
              </a:buClr>
              <a:buSzPts val="1400"/>
              <a:buNone/>
              <a:defRPr sz="1400">
                <a:solidFill>
                  <a:schemeClr val="dk1"/>
                </a:solidFill>
              </a:defRPr>
            </a:lvl3pPr>
            <a:lvl4pPr lvl="3" algn="l">
              <a:lnSpc>
                <a:spcPct val="100000"/>
              </a:lnSpc>
              <a:spcBef>
                <a:spcPts val="0"/>
              </a:spcBef>
              <a:spcAft>
                <a:spcPts val="0"/>
              </a:spcAft>
              <a:buClr>
                <a:schemeClr val="dk1"/>
              </a:buClr>
              <a:buSzPts val="1400"/>
              <a:buNone/>
              <a:defRPr sz="1400">
                <a:solidFill>
                  <a:schemeClr val="dk1"/>
                </a:solidFill>
              </a:defRPr>
            </a:lvl4pPr>
            <a:lvl5pPr lvl="4" algn="l">
              <a:lnSpc>
                <a:spcPct val="100000"/>
              </a:lnSpc>
              <a:spcBef>
                <a:spcPts val="0"/>
              </a:spcBef>
              <a:spcAft>
                <a:spcPts val="0"/>
              </a:spcAft>
              <a:buClr>
                <a:schemeClr val="dk1"/>
              </a:buClr>
              <a:buSzPts val="1400"/>
              <a:buNone/>
              <a:defRPr sz="1400">
                <a:solidFill>
                  <a:schemeClr val="dk1"/>
                </a:solidFill>
              </a:defRPr>
            </a:lvl5pPr>
            <a:lvl6pPr lvl="5" algn="l">
              <a:lnSpc>
                <a:spcPct val="100000"/>
              </a:lnSpc>
              <a:spcBef>
                <a:spcPts val="0"/>
              </a:spcBef>
              <a:spcAft>
                <a:spcPts val="0"/>
              </a:spcAft>
              <a:buClr>
                <a:schemeClr val="dk1"/>
              </a:buClr>
              <a:buSzPts val="1400"/>
              <a:buNone/>
              <a:defRPr sz="1400">
                <a:solidFill>
                  <a:schemeClr val="dk1"/>
                </a:solidFill>
              </a:defRPr>
            </a:lvl6pPr>
            <a:lvl7pPr lvl="6" algn="l">
              <a:lnSpc>
                <a:spcPct val="100000"/>
              </a:lnSpc>
              <a:spcBef>
                <a:spcPts val="0"/>
              </a:spcBef>
              <a:spcAft>
                <a:spcPts val="0"/>
              </a:spcAft>
              <a:buClr>
                <a:schemeClr val="dk1"/>
              </a:buClr>
              <a:buSzPts val="1400"/>
              <a:buNone/>
              <a:defRPr sz="1400">
                <a:solidFill>
                  <a:schemeClr val="dk1"/>
                </a:solidFill>
              </a:defRPr>
            </a:lvl7pPr>
            <a:lvl8pPr lvl="7" algn="l">
              <a:lnSpc>
                <a:spcPct val="100000"/>
              </a:lnSpc>
              <a:spcBef>
                <a:spcPts val="0"/>
              </a:spcBef>
              <a:spcAft>
                <a:spcPts val="0"/>
              </a:spcAft>
              <a:buClr>
                <a:schemeClr val="dk1"/>
              </a:buClr>
              <a:buSzPts val="1400"/>
              <a:buNone/>
              <a:defRPr sz="1400">
                <a:solidFill>
                  <a:schemeClr val="dk1"/>
                </a:solidFill>
              </a:defRPr>
            </a:lvl8pPr>
            <a:lvl9pPr lvl="8" algn="l">
              <a:lnSpc>
                <a:spcPct val="100000"/>
              </a:lnSpc>
              <a:spcBef>
                <a:spcPts val="0"/>
              </a:spcBef>
              <a:spcAft>
                <a:spcPts val="0"/>
              </a:spcAft>
              <a:buClr>
                <a:schemeClr val="dk1"/>
              </a:buClr>
              <a:buSzPts val="1400"/>
              <a:buNone/>
              <a:defRPr sz="1400">
                <a:solidFill>
                  <a:schemeClr val="dk1"/>
                </a:solidFill>
              </a:defRPr>
            </a:lvl9pPr>
          </a:lstStyle>
          <a:p/>
        </p:txBody>
      </p:sp>
      <p:sp>
        <p:nvSpPr>
          <p:cNvPr id="110" name="Google Shape;110;p26"/>
          <p:cNvSpPr txBox="1"/>
          <p:nvPr>
            <p:ph idx="2" type="body"/>
          </p:nvPr>
        </p:nvSpPr>
        <p:spPr>
          <a:xfrm>
            <a:off x="3530350" y="1680825"/>
            <a:ext cx="5294100" cy="29823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
        <p:nvSpPr>
          <p:cNvPr id="111" name="Google Shape;111;p2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5">
  <p:cSld name="AUTOLAYOUT_25">
    <p:bg>
      <p:bgPr>
        <a:solidFill>
          <a:srgbClr val="FFFFFF"/>
        </a:solidFill>
      </p:bgPr>
    </p:bg>
    <p:spTree>
      <p:nvGrpSpPr>
        <p:cNvPr id="112" name="Shape 112"/>
        <p:cNvGrpSpPr/>
        <p:nvPr/>
      </p:nvGrpSpPr>
      <p:grpSpPr>
        <a:xfrm>
          <a:off x="0" y="0"/>
          <a:ext cx="0" cy="0"/>
          <a:chOff x="0" y="0"/>
          <a:chExt cx="0" cy="0"/>
        </a:xfrm>
      </p:grpSpPr>
      <p:sp>
        <p:nvSpPr>
          <p:cNvPr id="113" name="Google Shape;113;p27"/>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4" name="Google Shape;114;p27"/>
          <p:cNvSpPr/>
          <p:nvPr/>
        </p:nvSpPr>
        <p:spPr>
          <a:xfrm>
            <a:off x="0" y="4665575"/>
            <a:ext cx="9144000" cy="4779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Google Shape;115;p27"/>
          <p:cNvSpPr txBox="1"/>
          <p:nvPr>
            <p:ph type="title"/>
          </p:nvPr>
        </p:nvSpPr>
        <p:spPr>
          <a:xfrm>
            <a:off x="349300" y="334525"/>
            <a:ext cx="7407000" cy="6630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chemeClr val="dk1"/>
              </a:buClr>
              <a:buSzPts val="3200"/>
              <a:buNone/>
              <a:defRPr b="1" sz="3200">
                <a:solidFill>
                  <a:schemeClr val="lt2"/>
                </a:solidFill>
              </a:defRPr>
            </a:lvl1pPr>
            <a:lvl2pPr lvl="1" algn="l">
              <a:lnSpc>
                <a:spcPct val="100000"/>
              </a:lnSpc>
              <a:spcBef>
                <a:spcPts val="0"/>
              </a:spcBef>
              <a:spcAft>
                <a:spcPts val="0"/>
              </a:spcAft>
              <a:buClr>
                <a:schemeClr val="dk1"/>
              </a:buClr>
              <a:buSzPts val="3200"/>
              <a:buNone/>
              <a:defRPr b="1" sz="3200">
                <a:solidFill>
                  <a:schemeClr val="lt2"/>
                </a:solidFill>
              </a:defRPr>
            </a:lvl2pPr>
            <a:lvl3pPr lvl="2" algn="l">
              <a:lnSpc>
                <a:spcPct val="100000"/>
              </a:lnSpc>
              <a:spcBef>
                <a:spcPts val="0"/>
              </a:spcBef>
              <a:spcAft>
                <a:spcPts val="0"/>
              </a:spcAft>
              <a:buClr>
                <a:schemeClr val="dk1"/>
              </a:buClr>
              <a:buSzPts val="3200"/>
              <a:buNone/>
              <a:defRPr b="1" sz="3200">
                <a:solidFill>
                  <a:schemeClr val="lt2"/>
                </a:solidFill>
              </a:defRPr>
            </a:lvl3pPr>
            <a:lvl4pPr lvl="3" algn="l">
              <a:lnSpc>
                <a:spcPct val="100000"/>
              </a:lnSpc>
              <a:spcBef>
                <a:spcPts val="0"/>
              </a:spcBef>
              <a:spcAft>
                <a:spcPts val="0"/>
              </a:spcAft>
              <a:buClr>
                <a:schemeClr val="dk1"/>
              </a:buClr>
              <a:buSzPts val="3200"/>
              <a:buNone/>
              <a:defRPr b="1" sz="3200">
                <a:solidFill>
                  <a:schemeClr val="lt2"/>
                </a:solidFill>
              </a:defRPr>
            </a:lvl4pPr>
            <a:lvl5pPr lvl="4" algn="l">
              <a:lnSpc>
                <a:spcPct val="100000"/>
              </a:lnSpc>
              <a:spcBef>
                <a:spcPts val="0"/>
              </a:spcBef>
              <a:spcAft>
                <a:spcPts val="0"/>
              </a:spcAft>
              <a:buClr>
                <a:schemeClr val="dk1"/>
              </a:buClr>
              <a:buSzPts val="3200"/>
              <a:buNone/>
              <a:defRPr b="1" sz="3200">
                <a:solidFill>
                  <a:schemeClr val="lt2"/>
                </a:solidFill>
              </a:defRPr>
            </a:lvl5pPr>
            <a:lvl6pPr lvl="5" algn="l">
              <a:lnSpc>
                <a:spcPct val="100000"/>
              </a:lnSpc>
              <a:spcBef>
                <a:spcPts val="0"/>
              </a:spcBef>
              <a:spcAft>
                <a:spcPts val="0"/>
              </a:spcAft>
              <a:buClr>
                <a:schemeClr val="dk1"/>
              </a:buClr>
              <a:buSzPts val="3200"/>
              <a:buNone/>
              <a:defRPr b="1" sz="3200">
                <a:solidFill>
                  <a:schemeClr val="lt2"/>
                </a:solidFill>
              </a:defRPr>
            </a:lvl6pPr>
            <a:lvl7pPr lvl="6" algn="l">
              <a:lnSpc>
                <a:spcPct val="100000"/>
              </a:lnSpc>
              <a:spcBef>
                <a:spcPts val="0"/>
              </a:spcBef>
              <a:spcAft>
                <a:spcPts val="0"/>
              </a:spcAft>
              <a:buClr>
                <a:schemeClr val="dk1"/>
              </a:buClr>
              <a:buSzPts val="3200"/>
              <a:buNone/>
              <a:defRPr b="1" sz="3200">
                <a:solidFill>
                  <a:schemeClr val="lt2"/>
                </a:solidFill>
              </a:defRPr>
            </a:lvl7pPr>
            <a:lvl8pPr lvl="7" algn="l">
              <a:lnSpc>
                <a:spcPct val="100000"/>
              </a:lnSpc>
              <a:spcBef>
                <a:spcPts val="0"/>
              </a:spcBef>
              <a:spcAft>
                <a:spcPts val="0"/>
              </a:spcAft>
              <a:buClr>
                <a:schemeClr val="dk1"/>
              </a:buClr>
              <a:buSzPts val="3200"/>
              <a:buNone/>
              <a:defRPr b="1" sz="3200">
                <a:solidFill>
                  <a:schemeClr val="lt2"/>
                </a:solidFill>
              </a:defRPr>
            </a:lvl8pPr>
            <a:lvl9pPr lvl="8" algn="l">
              <a:lnSpc>
                <a:spcPct val="100000"/>
              </a:lnSpc>
              <a:spcBef>
                <a:spcPts val="0"/>
              </a:spcBef>
              <a:spcAft>
                <a:spcPts val="0"/>
              </a:spcAft>
              <a:buClr>
                <a:schemeClr val="dk1"/>
              </a:buClr>
              <a:buSzPts val="3200"/>
              <a:buNone/>
              <a:defRPr b="1" sz="3200">
                <a:solidFill>
                  <a:schemeClr val="lt2"/>
                </a:solidFill>
              </a:defRPr>
            </a:lvl9pPr>
          </a:lstStyle>
          <a:p/>
        </p:txBody>
      </p:sp>
      <p:sp>
        <p:nvSpPr>
          <p:cNvPr id="116" name="Google Shape;116;p27"/>
          <p:cNvSpPr txBox="1"/>
          <p:nvPr>
            <p:ph idx="1" type="body"/>
          </p:nvPr>
        </p:nvSpPr>
        <p:spPr>
          <a:xfrm>
            <a:off x="349300" y="1147425"/>
            <a:ext cx="7407000" cy="3172500"/>
          </a:xfrm>
          <a:prstGeom prst="rect">
            <a:avLst/>
          </a:prstGeom>
          <a:noFill/>
        </p:spPr>
        <p:txBody>
          <a:bodyPr anchorCtr="0" anchor="t" bIns="91425" lIns="91425" spcFirstLastPara="1" rIns="91425" wrap="square" tIns="91425"/>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117" name="Google Shape;117;p2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6">
  <p:cSld name="AUTOLAYOUT_28">
    <p:bg>
      <p:bgPr>
        <a:solidFill>
          <a:srgbClr val="FFFFFF"/>
        </a:solidFill>
      </p:bgPr>
    </p:bg>
    <p:spTree>
      <p:nvGrpSpPr>
        <p:cNvPr id="118" name="Shape 118"/>
        <p:cNvGrpSpPr/>
        <p:nvPr/>
      </p:nvGrpSpPr>
      <p:grpSpPr>
        <a:xfrm>
          <a:off x="0" y="0"/>
          <a:ext cx="0" cy="0"/>
          <a:chOff x="0" y="0"/>
          <a:chExt cx="0" cy="0"/>
        </a:xfrm>
      </p:grpSpPr>
      <p:sp>
        <p:nvSpPr>
          <p:cNvPr id="119" name="Google Shape;119;p28"/>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0" name="Google Shape;120;p28"/>
          <p:cNvSpPr/>
          <p:nvPr/>
        </p:nvSpPr>
        <p:spPr>
          <a:xfrm>
            <a:off x="-29" y="0"/>
            <a:ext cx="9144000" cy="1741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Google Shape;121;p28"/>
          <p:cNvSpPr/>
          <p:nvPr/>
        </p:nvSpPr>
        <p:spPr>
          <a:xfrm rot="10800000">
            <a:off x="7697100" y="-25"/>
            <a:ext cx="962400" cy="1741500"/>
          </a:xfrm>
          <a:prstGeom prst="rect">
            <a:avLst/>
          </a:prstGeom>
          <a:solidFill>
            <a:srgbClr val="FFFFFF">
              <a:alpha val="2509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2" name="Google Shape;122;p28"/>
          <p:cNvSpPr/>
          <p:nvPr/>
        </p:nvSpPr>
        <p:spPr>
          <a:xfrm rot="10800000">
            <a:off x="5750475" y="-25"/>
            <a:ext cx="1946700" cy="1741500"/>
          </a:xfrm>
          <a:prstGeom prst="rect">
            <a:avLst/>
          </a:prstGeom>
          <a:solidFill>
            <a:srgbClr val="FFFFFF">
              <a:alpha val="1254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3" name="Google Shape;123;p28"/>
          <p:cNvSpPr/>
          <p:nvPr/>
        </p:nvSpPr>
        <p:spPr>
          <a:xfrm flipH="1" rot="10800000">
            <a:off x="8659500" y="-25"/>
            <a:ext cx="484500" cy="1741500"/>
          </a:xfrm>
          <a:prstGeom prst="rect">
            <a:avLst/>
          </a:prstGeom>
          <a:solidFill>
            <a:srgbClr val="FFFFFF">
              <a:alpha val="3765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4" name="Google Shape;124;p28"/>
          <p:cNvSpPr txBox="1"/>
          <p:nvPr>
            <p:ph type="title"/>
          </p:nvPr>
        </p:nvSpPr>
        <p:spPr>
          <a:xfrm>
            <a:off x="324475" y="148225"/>
            <a:ext cx="5244900" cy="1373700"/>
          </a:xfrm>
          <a:prstGeom prst="rect">
            <a:avLst/>
          </a:prstGeom>
          <a:noFill/>
        </p:spPr>
        <p:txBody>
          <a:bodyPr anchorCtr="0" anchor="b" bIns="91425" lIns="91425" spcFirstLastPara="1" rIns="91425" wrap="square" tIns="91425"/>
          <a:lstStyle>
            <a:lvl1pPr lvl="0" rtl="0" algn="l">
              <a:lnSpc>
                <a:spcPct val="100000"/>
              </a:lnSpc>
              <a:spcBef>
                <a:spcPts val="0"/>
              </a:spcBef>
              <a:spcAft>
                <a:spcPts val="0"/>
              </a:spcAft>
              <a:buNone/>
              <a:defRPr b="1" sz="2800">
                <a:solidFill>
                  <a:srgbClr val="FFFFFF"/>
                </a:solidFill>
              </a:defRPr>
            </a:lvl1pPr>
            <a:lvl2pPr lvl="1" rtl="0" algn="l">
              <a:lnSpc>
                <a:spcPct val="100000"/>
              </a:lnSpc>
              <a:spcBef>
                <a:spcPts val="0"/>
              </a:spcBef>
              <a:spcAft>
                <a:spcPts val="0"/>
              </a:spcAft>
              <a:buNone/>
              <a:defRPr b="1" sz="2800">
                <a:solidFill>
                  <a:srgbClr val="FFFFFF"/>
                </a:solidFill>
              </a:defRPr>
            </a:lvl2pPr>
            <a:lvl3pPr lvl="2" rtl="0" algn="l">
              <a:lnSpc>
                <a:spcPct val="100000"/>
              </a:lnSpc>
              <a:spcBef>
                <a:spcPts val="0"/>
              </a:spcBef>
              <a:spcAft>
                <a:spcPts val="0"/>
              </a:spcAft>
              <a:buNone/>
              <a:defRPr b="1" sz="2800">
                <a:solidFill>
                  <a:srgbClr val="FFFFFF"/>
                </a:solidFill>
              </a:defRPr>
            </a:lvl3pPr>
            <a:lvl4pPr lvl="3" rtl="0" algn="l">
              <a:lnSpc>
                <a:spcPct val="100000"/>
              </a:lnSpc>
              <a:spcBef>
                <a:spcPts val="0"/>
              </a:spcBef>
              <a:spcAft>
                <a:spcPts val="0"/>
              </a:spcAft>
              <a:buNone/>
              <a:defRPr b="1" sz="2800">
                <a:solidFill>
                  <a:srgbClr val="FFFFFF"/>
                </a:solidFill>
              </a:defRPr>
            </a:lvl4pPr>
            <a:lvl5pPr lvl="4" rtl="0" algn="l">
              <a:lnSpc>
                <a:spcPct val="100000"/>
              </a:lnSpc>
              <a:spcBef>
                <a:spcPts val="0"/>
              </a:spcBef>
              <a:spcAft>
                <a:spcPts val="0"/>
              </a:spcAft>
              <a:buNone/>
              <a:defRPr b="1" sz="2800">
                <a:solidFill>
                  <a:srgbClr val="FFFFFF"/>
                </a:solidFill>
              </a:defRPr>
            </a:lvl5pPr>
            <a:lvl6pPr lvl="5" rtl="0" algn="l">
              <a:lnSpc>
                <a:spcPct val="100000"/>
              </a:lnSpc>
              <a:spcBef>
                <a:spcPts val="0"/>
              </a:spcBef>
              <a:spcAft>
                <a:spcPts val="0"/>
              </a:spcAft>
              <a:buNone/>
              <a:defRPr b="1" sz="2800">
                <a:solidFill>
                  <a:srgbClr val="FFFFFF"/>
                </a:solidFill>
              </a:defRPr>
            </a:lvl6pPr>
            <a:lvl7pPr lvl="6" rtl="0" algn="l">
              <a:lnSpc>
                <a:spcPct val="100000"/>
              </a:lnSpc>
              <a:spcBef>
                <a:spcPts val="0"/>
              </a:spcBef>
              <a:spcAft>
                <a:spcPts val="0"/>
              </a:spcAft>
              <a:buNone/>
              <a:defRPr b="1" sz="2800">
                <a:solidFill>
                  <a:srgbClr val="FFFFFF"/>
                </a:solidFill>
              </a:defRPr>
            </a:lvl7pPr>
            <a:lvl8pPr lvl="7" rtl="0" algn="l">
              <a:lnSpc>
                <a:spcPct val="100000"/>
              </a:lnSpc>
              <a:spcBef>
                <a:spcPts val="0"/>
              </a:spcBef>
              <a:spcAft>
                <a:spcPts val="0"/>
              </a:spcAft>
              <a:buNone/>
              <a:defRPr b="1" sz="2800">
                <a:solidFill>
                  <a:srgbClr val="FFFFFF"/>
                </a:solidFill>
              </a:defRPr>
            </a:lvl8pPr>
            <a:lvl9pPr lvl="8" rtl="0" algn="l">
              <a:lnSpc>
                <a:spcPct val="100000"/>
              </a:lnSpc>
              <a:spcBef>
                <a:spcPts val="0"/>
              </a:spcBef>
              <a:spcAft>
                <a:spcPts val="0"/>
              </a:spcAft>
              <a:buNone/>
              <a:defRPr b="1" sz="2800">
                <a:solidFill>
                  <a:srgbClr val="FFFFFF"/>
                </a:solidFill>
              </a:defRPr>
            </a:lvl9pPr>
          </a:lstStyle>
          <a:p/>
        </p:txBody>
      </p:sp>
      <p:sp>
        <p:nvSpPr>
          <p:cNvPr id="125" name="Google Shape;125;p28"/>
          <p:cNvSpPr txBox="1"/>
          <p:nvPr>
            <p:ph idx="1" type="body"/>
          </p:nvPr>
        </p:nvSpPr>
        <p:spPr>
          <a:xfrm>
            <a:off x="324475" y="1920450"/>
            <a:ext cx="8494800" cy="2704200"/>
          </a:xfrm>
          <a:prstGeom prst="rect">
            <a:avLst/>
          </a:prstGeom>
          <a:noFill/>
        </p:spPr>
        <p:txBody>
          <a:bodyPr anchorCtr="0" anchor="t" bIns="91425" lIns="91425" spcFirstLastPara="1" rIns="91425" wrap="square" tIns="91425"/>
          <a:lstStyle>
            <a:lvl1pPr indent="-342900" lvl="0" marL="457200" rtl="0" algn="l">
              <a:lnSpc>
                <a:spcPct val="115000"/>
              </a:lnSpc>
              <a:spcBef>
                <a:spcPts val="0"/>
              </a:spcBef>
              <a:spcAft>
                <a:spcPts val="0"/>
              </a:spcAft>
              <a:buClr>
                <a:srgbClr val="616161"/>
              </a:buClr>
              <a:buSzPts val="1800"/>
              <a:buChar char="●"/>
              <a:defRPr sz="1800">
                <a:solidFill>
                  <a:srgbClr val="616161"/>
                </a:solidFill>
              </a:defRPr>
            </a:lvl1pPr>
            <a:lvl2pPr indent="-317500" lvl="1" marL="914400" rtl="0" algn="l">
              <a:lnSpc>
                <a:spcPct val="115000"/>
              </a:lnSpc>
              <a:spcBef>
                <a:spcPts val="1600"/>
              </a:spcBef>
              <a:spcAft>
                <a:spcPts val="0"/>
              </a:spcAft>
              <a:buClr>
                <a:srgbClr val="616161"/>
              </a:buClr>
              <a:buSzPts val="1400"/>
              <a:buChar char="○"/>
              <a:defRPr sz="1400">
                <a:solidFill>
                  <a:srgbClr val="616161"/>
                </a:solidFill>
              </a:defRPr>
            </a:lvl2pPr>
            <a:lvl3pPr indent="-317500" lvl="2" marL="1371600" rtl="0" algn="l">
              <a:lnSpc>
                <a:spcPct val="115000"/>
              </a:lnSpc>
              <a:spcBef>
                <a:spcPts val="1600"/>
              </a:spcBef>
              <a:spcAft>
                <a:spcPts val="0"/>
              </a:spcAft>
              <a:buClr>
                <a:srgbClr val="616161"/>
              </a:buClr>
              <a:buSzPts val="1400"/>
              <a:buChar char="■"/>
              <a:defRPr sz="1400">
                <a:solidFill>
                  <a:srgbClr val="616161"/>
                </a:solidFill>
              </a:defRPr>
            </a:lvl3pPr>
            <a:lvl4pPr indent="-317500" lvl="3" marL="1828800" rtl="0" algn="l">
              <a:lnSpc>
                <a:spcPct val="115000"/>
              </a:lnSpc>
              <a:spcBef>
                <a:spcPts val="1600"/>
              </a:spcBef>
              <a:spcAft>
                <a:spcPts val="0"/>
              </a:spcAft>
              <a:buClr>
                <a:srgbClr val="616161"/>
              </a:buClr>
              <a:buSzPts val="1400"/>
              <a:buChar char="●"/>
              <a:defRPr sz="1400">
                <a:solidFill>
                  <a:srgbClr val="616161"/>
                </a:solidFill>
              </a:defRPr>
            </a:lvl4pPr>
            <a:lvl5pPr indent="-317500" lvl="4" marL="2286000" rtl="0" algn="l">
              <a:lnSpc>
                <a:spcPct val="115000"/>
              </a:lnSpc>
              <a:spcBef>
                <a:spcPts val="1600"/>
              </a:spcBef>
              <a:spcAft>
                <a:spcPts val="0"/>
              </a:spcAft>
              <a:buClr>
                <a:srgbClr val="616161"/>
              </a:buClr>
              <a:buSzPts val="1400"/>
              <a:buChar char="○"/>
              <a:defRPr sz="1400">
                <a:solidFill>
                  <a:srgbClr val="616161"/>
                </a:solidFill>
              </a:defRPr>
            </a:lvl5pPr>
            <a:lvl6pPr indent="-317500" lvl="5" marL="2743200" rtl="0" algn="l">
              <a:lnSpc>
                <a:spcPct val="115000"/>
              </a:lnSpc>
              <a:spcBef>
                <a:spcPts val="1600"/>
              </a:spcBef>
              <a:spcAft>
                <a:spcPts val="0"/>
              </a:spcAft>
              <a:buClr>
                <a:srgbClr val="616161"/>
              </a:buClr>
              <a:buSzPts val="1400"/>
              <a:buChar char="■"/>
              <a:defRPr sz="1400">
                <a:solidFill>
                  <a:srgbClr val="616161"/>
                </a:solidFill>
              </a:defRPr>
            </a:lvl6pPr>
            <a:lvl7pPr indent="-317500" lvl="6" marL="3200400" rtl="0" algn="l">
              <a:lnSpc>
                <a:spcPct val="115000"/>
              </a:lnSpc>
              <a:spcBef>
                <a:spcPts val="1600"/>
              </a:spcBef>
              <a:spcAft>
                <a:spcPts val="0"/>
              </a:spcAft>
              <a:buClr>
                <a:srgbClr val="616161"/>
              </a:buClr>
              <a:buSzPts val="1400"/>
              <a:buChar char="●"/>
              <a:defRPr sz="1400">
                <a:solidFill>
                  <a:srgbClr val="616161"/>
                </a:solidFill>
              </a:defRPr>
            </a:lvl7pPr>
            <a:lvl8pPr indent="-317500" lvl="7" marL="3657600" rtl="0" algn="l">
              <a:lnSpc>
                <a:spcPct val="115000"/>
              </a:lnSpc>
              <a:spcBef>
                <a:spcPts val="1600"/>
              </a:spcBef>
              <a:spcAft>
                <a:spcPts val="0"/>
              </a:spcAft>
              <a:buClr>
                <a:srgbClr val="616161"/>
              </a:buClr>
              <a:buSzPts val="1400"/>
              <a:buChar char="○"/>
              <a:defRPr sz="1400">
                <a:solidFill>
                  <a:srgbClr val="616161"/>
                </a:solidFill>
              </a:defRPr>
            </a:lvl8pPr>
            <a:lvl9pPr indent="-317500" lvl="8" marL="4114800" rtl="0" algn="l">
              <a:lnSpc>
                <a:spcPct val="115000"/>
              </a:lnSpc>
              <a:spcBef>
                <a:spcPts val="1600"/>
              </a:spcBef>
              <a:spcAft>
                <a:spcPts val="1600"/>
              </a:spcAft>
              <a:buClr>
                <a:srgbClr val="616161"/>
              </a:buClr>
              <a:buSzPts val="1400"/>
              <a:buChar char="■"/>
              <a:defRPr sz="1400">
                <a:solidFill>
                  <a:srgbClr val="616161"/>
                </a:solidFill>
              </a:defRPr>
            </a:lvl9pPr>
          </a:lstStyle>
          <a:p/>
        </p:txBody>
      </p:sp>
      <p:sp>
        <p:nvSpPr>
          <p:cNvPr id="126" name="Google Shape;126;p2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rgbClr val="616161"/>
                </a:solidFill>
              </a:defRPr>
            </a:lvl1pPr>
            <a:lvl2pPr lvl="1" rtl="0" algn="r">
              <a:lnSpc>
                <a:spcPct val="100000"/>
              </a:lnSpc>
              <a:spcAft>
                <a:spcPts val="0"/>
              </a:spcAft>
              <a:buNone/>
              <a:defRPr sz="1000">
                <a:solidFill>
                  <a:srgbClr val="616161"/>
                </a:solidFill>
              </a:defRPr>
            </a:lvl2pPr>
            <a:lvl3pPr lvl="2" rtl="0" algn="r">
              <a:lnSpc>
                <a:spcPct val="100000"/>
              </a:lnSpc>
              <a:spcAft>
                <a:spcPts val="0"/>
              </a:spcAft>
              <a:buNone/>
              <a:defRPr sz="1000">
                <a:solidFill>
                  <a:srgbClr val="616161"/>
                </a:solidFill>
              </a:defRPr>
            </a:lvl3pPr>
            <a:lvl4pPr lvl="3" rtl="0" algn="r">
              <a:lnSpc>
                <a:spcPct val="100000"/>
              </a:lnSpc>
              <a:spcAft>
                <a:spcPts val="0"/>
              </a:spcAft>
              <a:buNone/>
              <a:defRPr sz="1000">
                <a:solidFill>
                  <a:srgbClr val="616161"/>
                </a:solidFill>
              </a:defRPr>
            </a:lvl4pPr>
            <a:lvl5pPr lvl="4" rtl="0" algn="r">
              <a:lnSpc>
                <a:spcPct val="100000"/>
              </a:lnSpc>
              <a:spcAft>
                <a:spcPts val="0"/>
              </a:spcAft>
              <a:buNone/>
              <a:defRPr sz="1000">
                <a:solidFill>
                  <a:srgbClr val="616161"/>
                </a:solidFill>
              </a:defRPr>
            </a:lvl5pPr>
            <a:lvl6pPr lvl="5" rtl="0" algn="r">
              <a:lnSpc>
                <a:spcPct val="100000"/>
              </a:lnSpc>
              <a:spcAft>
                <a:spcPts val="0"/>
              </a:spcAft>
              <a:buNone/>
              <a:defRPr sz="1000">
                <a:solidFill>
                  <a:srgbClr val="616161"/>
                </a:solidFill>
              </a:defRPr>
            </a:lvl6pPr>
            <a:lvl7pPr lvl="6" rtl="0" algn="r">
              <a:lnSpc>
                <a:spcPct val="100000"/>
              </a:lnSpc>
              <a:spcAft>
                <a:spcPts val="0"/>
              </a:spcAft>
              <a:buNone/>
              <a:defRPr sz="1000">
                <a:solidFill>
                  <a:srgbClr val="616161"/>
                </a:solidFill>
              </a:defRPr>
            </a:lvl7pPr>
            <a:lvl8pPr lvl="7" rtl="0" algn="r">
              <a:lnSpc>
                <a:spcPct val="100000"/>
              </a:lnSpc>
              <a:spcAft>
                <a:spcPts val="0"/>
              </a:spcAft>
              <a:buNone/>
              <a:defRPr sz="1000">
                <a:solidFill>
                  <a:srgbClr val="616161"/>
                </a:solidFill>
              </a:defRPr>
            </a:lvl8pPr>
            <a:lvl9pPr lvl="8" rtl="0" algn="r">
              <a:lnSpc>
                <a:spcPct val="100000"/>
              </a:lnSpc>
              <a:spcAft>
                <a:spcPts val="0"/>
              </a:spcAft>
              <a:buNone/>
              <a:defRPr sz="1000">
                <a:solidFill>
                  <a:srgbClr val="61616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4">
  <p:cSld name="AUTOLAYOUT_29">
    <p:bg>
      <p:bgPr>
        <a:solidFill>
          <a:srgbClr val="FFFFFF"/>
        </a:solidFill>
      </p:bgPr>
    </p:bg>
    <p:spTree>
      <p:nvGrpSpPr>
        <p:cNvPr id="127" name="Shape 127"/>
        <p:cNvGrpSpPr/>
        <p:nvPr/>
      </p:nvGrpSpPr>
      <p:grpSpPr>
        <a:xfrm>
          <a:off x="0" y="0"/>
          <a:ext cx="0" cy="0"/>
          <a:chOff x="0" y="0"/>
          <a:chExt cx="0" cy="0"/>
        </a:xfrm>
      </p:grpSpPr>
      <p:sp>
        <p:nvSpPr>
          <p:cNvPr id="128" name="Google Shape;128;p29"/>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9" name="Google Shape;129;p29"/>
          <p:cNvSpPr/>
          <p:nvPr/>
        </p:nvSpPr>
        <p:spPr>
          <a:xfrm>
            <a:off x="0" y="63"/>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0" name="Google Shape;130;p29"/>
          <p:cNvSpPr/>
          <p:nvPr/>
        </p:nvSpPr>
        <p:spPr>
          <a:xfrm>
            <a:off x="1264800" y="0"/>
            <a:ext cx="7879200" cy="5143500"/>
          </a:xfrm>
          <a:prstGeom prst="rect">
            <a:avLst/>
          </a:prstGeom>
          <a:solidFill>
            <a:srgbClr val="FFFFFF">
              <a:alpha val="2509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1" name="Google Shape;131;p29"/>
          <p:cNvSpPr/>
          <p:nvPr/>
        </p:nvSpPr>
        <p:spPr>
          <a:xfrm>
            <a:off x="2577075" y="188"/>
            <a:ext cx="5143500" cy="5143500"/>
          </a:xfrm>
          <a:prstGeom prst="flowChartDelay">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2" name="Google Shape;132;p29"/>
          <p:cNvSpPr/>
          <p:nvPr/>
        </p:nvSpPr>
        <p:spPr>
          <a:xfrm>
            <a:off x="2577075" y="125"/>
            <a:ext cx="5143500" cy="5143500"/>
          </a:xfrm>
          <a:prstGeom prst="flowChartDelay">
            <a:avLst/>
          </a:prstGeom>
          <a:solidFill>
            <a:srgbClr val="FFFFFF">
              <a:alpha val="1804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3" name="Google Shape;133;p29"/>
          <p:cNvSpPr/>
          <p:nvPr/>
        </p:nvSpPr>
        <p:spPr>
          <a:xfrm>
            <a:off x="1264808" y="188"/>
            <a:ext cx="5143500" cy="5143500"/>
          </a:xfrm>
          <a:prstGeom prst="flowChartDelay">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4" name="Google Shape;134;p29"/>
          <p:cNvSpPr/>
          <p:nvPr/>
        </p:nvSpPr>
        <p:spPr>
          <a:xfrm>
            <a:off x="1264808" y="125"/>
            <a:ext cx="5143500" cy="51435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5" name="Google Shape;135;p29"/>
          <p:cNvSpPr/>
          <p:nvPr/>
        </p:nvSpPr>
        <p:spPr>
          <a:xfrm>
            <a:off x="0" y="0"/>
            <a:ext cx="5143500" cy="5143500"/>
          </a:xfrm>
          <a:prstGeom prst="flowChartDelay">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6" name="Google Shape;136;p29"/>
          <p:cNvSpPr txBox="1"/>
          <p:nvPr>
            <p:ph type="title"/>
          </p:nvPr>
        </p:nvSpPr>
        <p:spPr>
          <a:xfrm>
            <a:off x="332325" y="1096874"/>
            <a:ext cx="4339200" cy="2949900"/>
          </a:xfrm>
          <a:prstGeom prst="rect">
            <a:avLst/>
          </a:prstGeom>
          <a:noFill/>
        </p:spPr>
        <p:txBody>
          <a:bodyPr anchorCtr="0" anchor="ctr" bIns="91425" lIns="91425" spcFirstLastPara="1" rIns="91425" wrap="square" tIns="91425"/>
          <a:lstStyle>
            <a:lvl1pPr lvl="0" rtl="0" algn="l">
              <a:lnSpc>
                <a:spcPct val="100000"/>
              </a:lnSpc>
              <a:spcBef>
                <a:spcPts val="0"/>
              </a:spcBef>
              <a:spcAft>
                <a:spcPts val="0"/>
              </a:spcAft>
              <a:buNone/>
              <a:defRPr b="1" sz="3600">
                <a:solidFill>
                  <a:schemeClr val="lt1"/>
                </a:solidFill>
              </a:defRPr>
            </a:lvl1pPr>
            <a:lvl2pPr lvl="1" rtl="0" algn="l">
              <a:lnSpc>
                <a:spcPct val="100000"/>
              </a:lnSpc>
              <a:spcBef>
                <a:spcPts val="0"/>
              </a:spcBef>
              <a:spcAft>
                <a:spcPts val="0"/>
              </a:spcAft>
              <a:buNone/>
              <a:defRPr b="1" sz="3600">
                <a:solidFill>
                  <a:schemeClr val="lt1"/>
                </a:solidFill>
              </a:defRPr>
            </a:lvl2pPr>
            <a:lvl3pPr lvl="2" rtl="0" algn="l">
              <a:lnSpc>
                <a:spcPct val="100000"/>
              </a:lnSpc>
              <a:spcBef>
                <a:spcPts val="0"/>
              </a:spcBef>
              <a:spcAft>
                <a:spcPts val="0"/>
              </a:spcAft>
              <a:buNone/>
              <a:defRPr b="1" sz="3600">
                <a:solidFill>
                  <a:schemeClr val="lt1"/>
                </a:solidFill>
              </a:defRPr>
            </a:lvl3pPr>
            <a:lvl4pPr lvl="3" rtl="0" algn="l">
              <a:lnSpc>
                <a:spcPct val="100000"/>
              </a:lnSpc>
              <a:spcBef>
                <a:spcPts val="0"/>
              </a:spcBef>
              <a:spcAft>
                <a:spcPts val="0"/>
              </a:spcAft>
              <a:buNone/>
              <a:defRPr b="1" sz="3600">
                <a:solidFill>
                  <a:schemeClr val="lt1"/>
                </a:solidFill>
              </a:defRPr>
            </a:lvl4pPr>
            <a:lvl5pPr lvl="4" rtl="0" algn="l">
              <a:lnSpc>
                <a:spcPct val="100000"/>
              </a:lnSpc>
              <a:spcBef>
                <a:spcPts val="0"/>
              </a:spcBef>
              <a:spcAft>
                <a:spcPts val="0"/>
              </a:spcAft>
              <a:buNone/>
              <a:defRPr b="1" sz="3600">
                <a:solidFill>
                  <a:schemeClr val="lt1"/>
                </a:solidFill>
              </a:defRPr>
            </a:lvl5pPr>
            <a:lvl6pPr lvl="5" rtl="0" algn="l">
              <a:lnSpc>
                <a:spcPct val="100000"/>
              </a:lnSpc>
              <a:spcBef>
                <a:spcPts val="0"/>
              </a:spcBef>
              <a:spcAft>
                <a:spcPts val="0"/>
              </a:spcAft>
              <a:buNone/>
              <a:defRPr b="1" sz="3600">
                <a:solidFill>
                  <a:schemeClr val="lt1"/>
                </a:solidFill>
              </a:defRPr>
            </a:lvl6pPr>
            <a:lvl7pPr lvl="6" rtl="0" algn="l">
              <a:lnSpc>
                <a:spcPct val="100000"/>
              </a:lnSpc>
              <a:spcBef>
                <a:spcPts val="0"/>
              </a:spcBef>
              <a:spcAft>
                <a:spcPts val="0"/>
              </a:spcAft>
              <a:buNone/>
              <a:defRPr b="1" sz="3600">
                <a:solidFill>
                  <a:schemeClr val="lt1"/>
                </a:solidFill>
              </a:defRPr>
            </a:lvl7pPr>
            <a:lvl8pPr lvl="7" rtl="0" algn="l">
              <a:lnSpc>
                <a:spcPct val="100000"/>
              </a:lnSpc>
              <a:spcBef>
                <a:spcPts val="0"/>
              </a:spcBef>
              <a:spcAft>
                <a:spcPts val="0"/>
              </a:spcAft>
              <a:buNone/>
              <a:defRPr b="1" sz="3600">
                <a:solidFill>
                  <a:schemeClr val="lt1"/>
                </a:solidFill>
              </a:defRPr>
            </a:lvl8pPr>
            <a:lvl9pPr lvl="8" rtl="0" algn="l">
              <a:lnSpc>
                <a:spcPct val="100000"/>
              </a:lnSpc>
              <a:spcBef>
                <a:spcPts val="0"/>
              </a:spcBef>
              <a:spcAft>
                <a:spcPts val="0"/>
              </a:spcAft>
              <a:buNone/>
              <a:defRPr b="1" sz="3600">
                <a:solidFill>
                  <a:schemeClr val="lt1"/>
                </a:solidFill>
              </a:defRPr>
            </a:lvl9pPr>
          </a:lstStyle>
          <a:p/>
        </p:txBody>
      </p:sp>
      <p:sp>
        <p:nvSpPr>
          <p:cNvPr id="137" name="Google Shape;137;p2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rgbClr val="FFFFFF"/>
                </a:solidFill>
              </a:defRPr>
            </a:lvl1pPr>
            <a:lvl2pPr lvl="1" rtl="0" algn="r">
              <a:lnSpc>
                <a:spcPct val="100000"/>
              </a:lnSpc>
              <a:spcAft>
                <a:spcPts val="0"/>
              </a:spcAft>
              <a:buNone/>
              <a:defRPr sz="1000">
                <a:solidFill>
                  <a:srgbClr val="FFFFFF"/>
                </a:solidFill>
              </a:defRPr>
            </a:lvl2pPr>
            <a:lvl3pPr lvl="2" rtl="0" algn="r">
              <a:lnSpc>
                <a:spcPct val="100000"/>
              </a:lnSpc>
              <a:spcAft>
                <a:spcPts val="0"/>
              </a:spcAft>
              <a:buNone/>
              <a:defRPr sz="1000">
                <a:solidFill>
                  <a:srgbClr val="FFFFFF"/>
                </a:solidFill>
              </a:defRPr>
            </a:lvl3pPr>
            <a:lvl4pPr lvl="3" rtl="0" algn="r">
              <a:lnSpc>
                <a:spcPct val="100000"/>
              </a:lnSpc>
              <a:spcAft>
                <a:spcPts val="0"/>
              </a:spcAft>
              <a:buNone/>
              <a:defRPr sz="1000">
                <a:solidFill>
                  <a:srgbClr val="FFFFFF"/>
                </a:solidFill>
              </a:defRPr>
            </a:lvl4pPr>
            <a:lvl5pPr lvl="4" rtl="0" algn="r">
              <a:lnSpc>
                <a:spcPct val="100000"/>
              </a:lnSpc>
              <a:spcAft>
                <a:spcPts val="0"/>
              </a:spcAft>
              <a:buNone/>
              <a:defRPr sz="1000">
                <a:solidFill>
                  <a:srgbClr val="FFFFFF"/>
                </a:solidFill>
              </a:defRPr>
            </a:lvl5pPr>
            <a:lvl6pPr lvl="5" rtl="0" algn="r">
              <a:lnSpc>
                <a:spcPct val="100000"/>
              </a:lnSpc>
              <a:spcAft>
                <a:spcPts val="0"/>
              </a:spcAft>
              <a:buNone/>
              <a:defRPr sz="1000">
                <a:solidFill>
                  <a:srgbClr val="FFFFFF"/>
                </a:solidFill>
              </a:defRPr>
            </a:lvl6pPr>
            <a:lvl7pPr lvl="6" rtl="0" algn="r">
              <a:lnSpc>
                <a:spcPct val="100000"/>
              </a:lnSpc>
              <a:spcAft>
                <a:spcPts val="0"/>
              </a:spcAft>
              <a:buNone/>
              <a:defRPr sz="1000">
                <a:solidFill>
                  <a:srgbClr val="FFFFFF"/>
                </a:solidFill>
              </a:defRPr>
            </a:lvl7pPr>
            <a:lvl8pPr lvl="7" rtl="0" algn="r">
              <a:lnSpc>
                <a:spcPct val="100000"/>
              </a:lnSpc>
              <a:spcAft>
                <a:spcPts val="0"/>
              </a:spcAft>
              <a:buNone/>
              <a:defRPr sz="1000">
                <a:solidFill>
                  <a:srgbClr val="FFFFFF"/>
                </a:solidFill>
              </a:defRPr>
            </a:lvl8pPr>
            <a:lvl9pPr lvl="8" rtl="0" algn="r">
              <a:lnSpc>
                <a:spcPct val="100000"/>
              </a:lnSpc>
              <a:spcAft>
                <a:spcPts val="0"/>
              </a:spcAft>
              <a:buNone/>
              <a:defRPr sz="1000">
                <a:solidFill>
                  <a:srgbClr val="FFFFFF"/>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5">
  <p:cSld name="AUTOLAYOUT_31">
    <p:bg>
      <p:bgPr>
        <a:solidFill>
          <a:srgbClr val="FFFFFF"/>
        </a:solidFill>
      </p:bgPr>
    </p:bg>
    <p:spTree>
      <p:nvGrpSpPr>
        <p:cNvPr id="138" name="Shape 138"/>
        <p:cNvGrpSpPr/>
        <p:nvPr/>
      </p:nvGrpSpPr>
      <p:grpSpPr>
        <a:xfrm>
          <a:off x="0" y="0"/>
          <a:ext cx="0" cy="0"/>
          <a:chOff x="0" y="0"/>
          <a:chExt cx="0" cy="0"/>
        </a:xfrm>
      </p:grpSpPr>
      <p:sp>
        <p:nvSpPr>
          <p:cNvPr id="139" name="Google Shape;139;p3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0" name="Google Shape;140;p3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20">
  <p:cSld name="AUTOLAYOUT_38">
    <p:spTree>
      <p:nvGrpSpPr>
        <p:cNvPr id="141" name="Shape 141"/>
        <p:cNvGrpSpPr/>
        <p:nvPr/>
      </p:nvGrpSpPr>
      <p:grpSpPr>
        <a:xfrm>
          <a:off x="0" y="0"/>
          <a:ext cx="0" cy="0"/>
          <a:chOff x="0" y="0"/>
          <a:chExt cx="0" cy="0"/>
        </a:xfrm>
      </p:grpSpPr>
      <p:sp>
        <p:nvSpPr>
          <p:cNvPr id="142" name="Google Shape;142;p31"/>
          <p:cNvSpPr/>
          <p:nvPr/>
        </p:nvSpPr>
        <p:spPr>
          <a:xfrm>
            <a:off x="0" y="0"/>
            <a:ext cx="9144000" cy="5143500"/>
          </a:xfrm>
          <a:prstGeom prst="rect">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3" name="Google Shape;143;p31"/>
          <p:cNvSpPr/>
          <p:nvPr/>
        </p:nvSpPr>
        <p:spPr>
          <a:xfrm>
            <a:off x="3341300" y="314875"/>
            <a:ext cx="5486400" cy="45132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4" name="Google Shape;144;p31"/>
          <p:cNvSpPr/>
          <p:nvPr/>
        </p:nvSpPr>
        <p:spPr>
          <a:xfrm>
            <a:off x="0" y="0"/>
            <a:ext cx="3048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Google Shape;145;p31"/>
          <p:cNvSpPr/>
          <p:nvPr/>
        </p:nvSpPr>
        <p:spPr>
          <a:xfrm>
            <a:off x="3341300" y="314875"/>
            <a:ext cx="5486400" cy="1134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6" name="Google Shape;146;p31"/>
          <p:cNvSpPr txBox="1"/>
          <p:nvPr>
            <p:ph type="title"/>
          </p:nvPr>
        </p:nvSpPr>
        <p:spPr>
          <a:xfrm>
            <a:off x="348300" y="428200"/>
            <a:ext cx="2351400" cy="43998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Clr>
                <a:srgbClr val="FFFFFF"/>
              </a:buClr>
              <a:buSzPts val="2800"/>
              <a:buNone/>
              <a:defRPr b="1" sz="2800">
                <a:solidFill>
                  <a:srgbClr val="FFFFFF"/>
                </a:solidFill>
              </a:defRPr>
            </a:lvl1pPr>
            <a:lvl2pPr lvl="1" algn="l">
              <a:lnSpc>
                <a:spcPct val="100000"/>
              </a:lnSpc>
              <a:spcBef>
                <a:spcPts val="0"/>
              </a:spcBef>
              <a:spcAft>
                <a:spcPts val="0"/>
              </a:spcAft>
              <a:buClr>
                <a:srgbClr val="FFFFFF"/>
              </a:buClr>
              <a:buSzPts val="2800"/>
              <a:buNone/>
              <a:defRPr b="1" sz="2800">
                <a:solidFill>
                  <a:srgbClr val="FFFFFF"/>
                </a:solidFill>
              </a:defRPr>
            </a:lvl2pPr>
            <a:lvl3pPr lvl="2" algn="l">
              <a:lnSpc>
                <a:spcPct val="100000"/>
              </a:lnSpc>
              <a:spcBef>
                <a:spcPts val="0"/>
              </a:spcBef>
              <a:spcAft>
                <a:spcPts val="0"/>
              </a:spcAft>
              <a:buClr>
                <a:srgbClr val="FFFFFF"/>
              </a:buClr>
              <a:buSzPts val="2800"/>
              <a:buNone/>
              <a:defRPr b="1" sz="2800">
                <a:solidFill>
                  <a:srgbClr val="FFFFFF"/>
                </a:solidFill>
              </a:defRPr>
            </a:lvl3pPr>
            <a:lvl4pPr lvl="3" algn="l">
              <a:lnSpc>
                <a:spcPct val="100000"/>
              </a:lnSpc>
              <a:spcBef>
                <a:spcPts val="0"/>
              </a:spcBef>
              <a:spcAft>
                <a:spcPts val="0"/>
              </a:spcAft>
              <a:buClr>
                <a:srgbClr val="FFFFFF"/>
              </a:buClr>
              <a:buSzPts val="2800"/>
              <a:buNone/>
              <a:defRPr b="1" sz="2800">
                <a:solidFill>
                  <a:srgbClr val="FFFFFF"/>
                </a:solidFill>
              </a:defRPr>
            </a:lvl4pPr>
            <a:lvl5pPr lvl="4" algn="l">
              <a:lnSpc>
                <a:spcPct val="100000"/>
              </a:lnSpc>
              <a:spcBef>
                <a:spcPts val="0"/>
              </a:spcBef>
              <a:spcAft>
                <a:spcPts val="0"/>
              </a:spcAft>
              <a:buClr>
                <a:srgbClr val="FFFFFF"/>
              </a:buClr>
              <a:buSzPts val="2800"/>
              <a:buNone/>
              <a:defRPr b="1" sz="2800">
                <a:solidFill>
                  <a:srgbClr val="FFFFFF"/>
                </a:solidFill>
              </a:defRPr>
            </a:lvl5pPr>
            <a:lvl6pPr lvl="5" algn="l">
              <a:lnSpc>
                <a:spcPct val="100000"/>
              </a:lnSpc>
              <a:spcBef>
                <a:spcPts val="0"/>
              </a:spcBef>
              <a:spcAft>
                <a:spcPts val="0"/>
              </a:spcAft>
              <a:buClr>
                <a:srgbClr val="FFFFFF"/>
              </a:buClr>
              <a:buSzPts val="2800"/>
              <a:buNone/>
              <a:defRPr b="1" sz="2800">
                <a:solidFill>
                  <a:srgbClr val="FFFFFF"/>
                </a:solidFill>
              </a:defRPr>
            </a:lvl6pPr>
            <a:lvl7pPr lvl="6" algn="l">
              <a:lnSpc>
                <a:spcPct val="100000"/>
              </a:lnSpc>
              <a:spcBef>
                <a:spcPts val="0"/>
              </a:spcBef>
              <a:spcAft>
                <a:spcPts val="0"/>
              </a:spcAft>
              <a:buClr>
                <a:srgbClr val="FFFFFF"/>
              </a:buClr>
              <a:buSzPts val="2800"/>
              <a:buNone/>
              <a:defRPr b="1" sz="2800">
                <a:solidFill>
                  <a:srgbClr val="FFFFFF"/>
                </a:solidFill>
              </a:defRPr>
            </a:lvl7pPr>
            <a:lvl8pPr lvl="7" algn="l">
              <a:lnSpc>
                <a:spcPct val="100000"/>
              </a:lnSpc>
              <a:spcBef>
                <a:spcPts val="0"/>
              </a:spcBef>
              <a:spcAft>
                <a:spcPts val="0"/>
              </a:spcAft>
              <a:buClr>
                <a:srgbClr val="FFFFFF"/>
              </a:buClr>
              <a:buSzPts val="2800"/>
              <a:buNone/>
              <a:defRPr b="1" sz="2800">
                <a:solidFill>
                  <a:srgbClr val="FFFFFF"/>
                </a:solidFill>
              </a:defRPr>
            </a:lvl8pPr>
            <a:lvl9pPr lvl="8" algn="l">
              <a:lnSpc>
                <a:spcPct val="100000"/>
              </a:lnSpc>
              <a:spcBef>
                <a:spcPts val="0"/>
              </a:spcBef>
              <a:spcAft>
                <a:spcPts val="0"/>
              </a:spcAft>
              <a:buClr>
                <a:srgbClr val="FFFFFF"/>
              </a:buClr>
              <a:buSzPts val="2800"/>
              <a:buNone/>
              <a:defRPr b="1" sz="2800">
                <a:solidFill>
                  <a:srgbClr val="FFFFFF"/>
                </a:solidFill>
              </a:defRPr>
            </a:lvl9pPr>
          </a:lstStyle>
          <a:p/>
        </p:txBody>
      </p:sp>
      <p:sp>
        <p:nvSpPr>
          <p:cNvPr id="147" name="Google Shape;147;p31"/>
          <p:cNvSpPr txBox="1"/>
          <p:nvPr>
            <p:ph idx="1" type="body"/>
          </p:nvPr>
        </p:nvSpPr>
        <p:spPr>
          <a:xfrm>
            <a:off x="3539325" y="593900"/>
            <a:ext cx="5090400" cy="40116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rgbClr val="666666"/>
              </a:buClr>
              <a:buSzPts val="1400"/>
              <a:buChar char="●"/>
              <a:defRPr sz="1400">
                <a:solidFill>
                  <a:srgbClr val="666666"/>
                </a:solidFill>
              </a:defRPr>
            </a:lvl1pPr>
            <a:lvl2pPr indent="-304800" lvl="1" marL="914400" algn="l">
              <a:lnSpc>
                <a:spcPct val="115000"/>
              </a:lnSpc>
              <a:spcBef>
                <a:spcPts val="1600"/>
              </a:spcBef>
              <a:spcAft>
                <a:spcPts val="0"/>
              </a:spcAft>
              <a:buClr>
                <a:srgbClr val="666666"/>
              </a:buClr>
              <a:buSzPts val="1200"/>
              <a:buChar char="○"/>
              <a:defRPr sz="1200">
                <a:solidFill>
                  <a:srgbClr val="666666"/>
                </a:solidFill>
              </a:defRPr>
            </a:lvl2pPr>
            <a:lvl3pPr indent="-304800" lvl="2" marL="1371600" algn="l">
              <a:lnSpc>
                <a:spcPct val="115000"/>
              </a:lnSpc>
              <a:spcBef>
                <a:spcPts val="1600"/>
              </a:spcBef>
              <a:spcAft>
                <a:spcPts val="0"/>
              </a:spcAft>
              <a:buClr>
                <a:srgbClr val="666666"/>
              </a:buClr>
              <a:buSzPts val="1200"/>
              <a:buChar char="■"/>
              <a:defRPr sz="1200">
                <a:solidFill>
                  <a:srgbClr val="666666"/>
                </a:solidFill>
              </a:defRPr>
            </a:lvl3pPr>
            <a:lvl4pPr indent="-304800" lvl="3" marL="1828800" algn="l">
              <a:lnSpc>
                <a:spcPct val="115000"/>
              </a:lnSpc>
              <a:spcBef>
                <a:spcPts val="1600"/>
              </a:spcBef>
              <a:spcAft>
                <a:spcPts val="0"/>
              </a:spcAft>
              <a:buClr>
                <a:srgbClr val="666666"/>
              </a:buClr>
              <a:buSzPts val="1200"/>
              <a:buChar char="●"/>
              <a:defRPr sz="1200">
                <a:solidFill>
                  <a:srgbClr val="666666"/>
                </a:solidFill>
              </a:defRPr>
            </a:lvl4pPr>
            <a:lvl5pPr indent="-304800" lvl="4" marL="2286000" algn="l">
              <a:lnSpc>
                <a:spcPct val="115000"/>
              </a:lnSpc>
              <a:spcBef>
                <a:spcPts val="1600"/>
              </a:spcBef>
              <a:spcAft>
                <a:spcPts val="0"/>
              </a:spcAft>
              <a:buClr>
                <a:srgbClr val="666666"/>
              </a:buClr>
              <a:buSzPts val="1200"/>
              <a:buChar char="○"/>
              <a:defRPr sz="1200">
                <a:solidFill>
                  <a:srgbClr val="666666"/>
                </a:solidFill>
              </a:defRPr>
            </a:lvl5pPr>
            <a:lvl6pPr indent="-304800" lvl="5" marL="2743200" algn="l">
              <a:lnSpc>
                <a:spcPct val="115000"/>
              </a:lnSpc>
              <a:spcBef>
                <a:spcPts val="1600"/>
              </a:spcBef>
              <a:spcAft>
                <a:spcPts val="0"/>
              </a:spcAft>
              <a:buClr>
                <a:srgbClr val="666666"/>
              </a:buClr>
              <a:buSzPts val="1200"/>
              <a:buChar char="■"/>
              <a:defRPr sz="1200">
                <a:solidFill>
                  <a:srgbClr val="666666"/>
                </a:solidFill>
              </a:defRPr>
            </a:lvl6pPr>
            <a:lvl7pPr indent="-304800" lvl="6" marL="3200400" algn="l">
              <a:lnSpc>
                <a:spcPct val="115000"/>
              </a:lnSpc>
              <a:spcBef>
                <a:spcPts val="1600"/>
              </a:spcBef>
              <a:spcAft>
                <a:spcPts val="0"/>
              </a:spcAft>
              <a:buClr>
                <a:srgbClr val="666666"/>
              </a:buClr>
              <a:buSzPts val="1200"/>
              <a:buChar char="●"/>
              <a:defRPr sz="1200">
                <a:solidFill>
                  <a:srgbClr val="666666"/>
                </a:solidFill>
              </a:defRPr>
            </a:lvl7pPr>
            <a:lvl8pPr indent="-304800" lvl="7" marL="3657600" algn="l">
              <a:lnSpc>
                <a:spcPct val="115000"/>
              </a:lnSpc>
              <a:spcBef>
                <a:spcPts val="1600"/>
              </a:spcBef>
              <a:spcAft>
                <a:spcPts val="0"/>
              </a:spcAft>
              <a:buClr>
                <a:srgbClr val="666666"/>
              </a:buClr>
              <a:buSzPts val="1200"/>
              <a:buChar char="○"/>
              <a:defRPr sz="1200">
                <a:solidFill>
                  <a:srgbClr val="666666"/>
                </a:solidFill>
              </a:defRPr>
            </a:lvl8pPr>
            <a:lvl9pPr indent="-304800" lvl="8" marL="4114800" algn="l">
              <a:lnSpc>
                <a:spcPct val="115000"/>
              </a:lnSpc>
              <a:spcBef>
                <a:spcPts val="1600"/>
              </a:spcBef>
              <a:spcAft>
                <a:spcPts val="1600"/>
              </a:spcAft>
              <a:buClr>
                <a:srgbClr val="666666"/>
              </a:buClr>
              <a:buSzPts val="1200"/>
              <a:buChar char="■"/>
              <a:defRPr sz="1200">
                <a:solidFill>
                  <a:srgbClr val="666666"/>
                </a:solidFill>
              </a:defRPr>
            </a:lvl9pPr>
          </a:lstStyle>
          <a:p/>
        </p:txBody>
      </p:sp>
      <p:sp>
        <p:nvSpPr>
          <p:cNvPr id="148" name="Google Shape;148;p31"/>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66666"/>
                </a:solidFill>
              </a:defRPr>
            </a:lvl1pPr>
            <a:lvl2pPr lvl="1" algn="r">
              <a:lnSpc>
                <a:spcPct val="100000"/>
              </a:lnSpc>
              <a:spcAft>
                <a:spcPts val="0"/>
              </a:spcAft>
              <a:buNone/>
              <a:defRPr sz="1000">
                <a:solidFill>
                  <a:srgbClr val="666666"/>
                </a:solidFill>
              </a:defRPr>
            </a:lvl2pPr>
            <a:lvl3pPr lvl="2" algn="r">
              <a:lnSpc>
                <a:spcPct val="100000"/>
              </a:lnSpc>
              <a:spcAft>
                <a:spcPts val="0"/>
              </a:spcAft>
              <a:buNone/>
              <a:defRPr sz="1000">
                <a:solidFill>
                  <a:srgbClr val="666666"/>
                </a:solidFill>
              </a:defRPr>
            </a:lvl3pPr>
            <a:lvl4pPr lvl="3" algn="r">
              <a:lnSpc>
                <a:spcPct val="100000"/>
              </a:lnSpc>
              <a:spcAft>
                <a:spcPts val="0"/>
              </a:spcAft>
              <a:buNone/>
              <a:defRPr sz="1000">
                <a:solidFill>
                  <a:srgbClr val="666666"/>
                </a:solidFill>
              </a:defRPr>
            </a:lvl4pPr>
            <a:lvl5pPr lvl="4" algn="r">
              <a:lnSpc>
                <a:spcPct val="100000"/>
              </a:lnSpc>
              <a:spcAft>
                <a:spcPts val="0"/>
              </a:spcAft>
              <a:buNone/>
              <a:defRPr sz="1000">
                <a:solidFill>
                  <a:srgbClr val="666666"/>
                </a:solidFill>
              </a:defRPr>
            </a:lvl5pPr>
            <a:lvl6pPr lvl="5" algn="r">
              <a:lnSpc>
                <a:spcPct val="100000"/>
              </a:lnSpc>
              <a:spcAft>
                <a:spcPts val="0"/>
              </a:spcAft>
              <a:buNone/>
              <a:defRPr sz="1000">
                <a:solidFill>
                  <a:srgbClr val="666666"/>
                </a:solidFill>
              </a:defRPr>
            </a:lvl6pPr>
            <a:lvl7pPr lvl="6" algn="r">
              <a:lnSpc>
                <a:spcPct val="100000"/>
              </a:lnSpc>
              <a:spcAft>
                <a:spcPts val="0"/>
              </a:spcAft>
              <a:buNone/>
              <a:defRPr sz="1000">
                <a:solidFill>
                  <a:srgbClr val="666666"/>
                </a:solidFill>
              </a:defRPr>
            </a:lvl7pPr>
            <a:lvl8pPr lvl="7" algn="r">
              <a:lnSpc>
                <a:spcPct val="100000"/>
              </a:lnSpc>
              <a:spcAft>
                <a:spcPts val="0"/>
              </a:spcAft>
              <a:buNone/>
              <a:defRPr sz="1000">
                <a:solidFill>
                  <a:srgbClr val="666666"/>
                </a:solidFill>
              </a:defRPr>
            </a:lvl8pPr>
            <a:lvl9pPr lvl="8" algn="r">
              <a:lnSpc>
                <a:spcPct val="100000"/>
              </a:lnSpc>
              <a:spcAft>
                <a:spcPts val="0"/>
              </a:spcAft>
              <a:buNone/>
              <a:defRPr sz="1000">
                <a:solidFill>
                  <a:srgbClr val="666666"/>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3">
  <p:cSld name="AUTOLAYOUT_44">
    <p:bg>
      <p:bgPr>
        <a:solidFill>
          <a:srgbClr val="FFFFFF"/>
        </a:solidFill>
      </p:bgPr>
    </p:bg>
    <p:spTree>
      <p:nvGrpSpPr>
        <p:cNvPr id="149" name="Shape 149"/>
        <p:cNvGrpSpPr/>
        <p:nvPr/>
      </p:nvGrpSpPr>
      <p:grpSpPr>
        <a:xfrm>
          <a:off x="0" y="0"/>
          <a:ext cx="0" cy="0"/>
          <a:chOff x="0" y="0"/>
          <a:chExt cx="0" cy="0"/>
        </a:xfrm>
      </p:grpSpPr>
      <p:sp>
        <p:nvSpPr>
          <p:cNvPr id="150" name="Google Shape;150;p32"/>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Google Shape;151;p32"/>
          <p:cNvSpPr/>
          <p:nvPr/>
        </p:nvSpPr>
        <p:spPr>
          <a:xfrm>
            <a:off x="0" y="4665575"/>
            <a:ext cx="9144000" cy="4779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Google Shape;152;p32"/>
          <p:cNvSpPr txBox="1"/>
          <p:nvPr>
            <p:ph type="title"/>
          </p:nvPr>
        </p:nvSpPr>
        <p:spPr>
          <a:xfrm>
            <a:off x="349300" y="334525"/>
            <a:ext cx="7407000" cy="6630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chemeClr val="dk1"/>
              </a:buClr>
              <a:buSzPts val="3200"/>
              <a:buNone/>
              <a:defRPr b="1" sz="3200">
                <a:solidFill>
                  <a:schemeClr val="lt2"/>
                </a:solidFill>
              </a:defRPr>
            </a:lvl1pPr>
            <a:lvl2pPr lvl="1" algn="l">
              <a:lnSpc>
                <a:spcPct val="100000"/>
              </a:lnSpc>
              <a:spcBef>
                <a:spcPts val="0"/>
              </a:spcBef>
              <a:spcAft>
                <a:spcPts val="0"/>
              </a:spcAft>
              <a:buClr>
                <a:schemeClr val="dk1"/>
              </a:buClr>
              <a:buSzPts val="3200"/>
              <a:buNone/>
              <a:defRPr b="1" sz="3200">
                <a:solidFill>
                  <a:schemeClr val="lt2"/>
                </a:solidFill>
              </a:defRPr>
            </a:lvl2pPr>
            <a:lvl3pPr lvl="2" algn="l">
              <a:lnSpc>
                <a:spcPct val="100000"/>
              </a:lnSpc>
              <a:spcBef>
                <a:spcPts val="0"/>
              </a:spcBef>
              <a:spcAft>
                <a:spcPts val="0"/>
              </a:spcAft>
              <a:buClr>
                <a:schemeClr val="dk1"/>
              </a:buClr>
              <a:buSzPts val="3200"/>
              <a:buNone/>
              <a:defRPr b="1" sz="3200">
                <a:solidFill>
                  <a:schemeClr val="lt2"/>
                </a:solidFill>
              </a:defRPr>
            </a:lvl3pPr>
            <a:lvl4pPr lvl="3" algn="l">
              <a:lnSpc>
                <a:spcPct val="100000"/>
              </a:lnSpc>
              <a:spcBef>
                <a:spcPts val="0"/>
              </a:spcBef>
              <a:spcAft>
                <a:spcPts val="0"/>
              </a:spcAft>
              <a:buClr>
                <a:schemeClr val="dk1"/>
              </a:buClr>
              <a:buSzPts val="3200"/>
              <a:buNone/>
              <a:defRPr b="1" sz="3200">
                <a:solidFill>
                  <a:schemeClr val="lt2"/>
                </a:solidFill>
              </a:defRPr>
            </a:lvl4pPr>
            <a:lvl5pPr lvl="4" algn="l">
              <a:lnSpc>
                <a:spcPct val="100000"/>
              </a:lnSpc>
              <a:spcBef>
                <a:spcPts val="0"/>
              </a:spcBef>
              <a:spcAft>
                <a:spcPts val="0"/>
              </a:spcAft>
              <a:buClr>
                <a:schemeClr val="dk1"/>
              </a:buClr>
              <a:buSzPts val="3200"/>
              <a:buNone/>
              <a:defRPr b="1" sz="3200">
                <a:solidFill>
                  <a:schemeClr val="lt2"/>
                </a:solidFill>
              </a:defRPr>
            </a:lvl5pPr>
            <a:lvl6pPr lvl="5" algn="l">
              <a:lnSpc>
                <a:spcPct val="100000"/>
              </a:lnSpc>
              <a:spcBef>
                <a:spcPts val="0"/>
              </a:spcBef>
              <a:spcAft>
                <a:spcPts val="0"/>
              </a:spcAft>
              <a:buClr>
                <a:schemeClr val="dk1"/>
              </a:buClr>
              <a:buSzPts val="3200"/>
              <a:buNone/>
              <a:defRPr b="1" sz="3200">
                <a:solidFill>
                  <a:schemeClr val="lt2"/>
                </a:solidFill>
              </a:defRPr>
            </a:lvl6pPr>
            <a:lvl7pPr lvl="6" algn="l">
              <a:lnSpc>
                <a:spcPct val="100000"/>
              </a:lnSpc>
              <a:spcBef>
                <a:spcPts val="0"/>
              </a:spcBef>
              <a:spcAft>
                <a:spcPts val="0"/>
              </a:spcAft>
              <a:buClr>
                <a:schemeClr val="dk1"/>
              </a:buClr>
              <a:buSzPts val="3200"/>
              <a:buNone/>
              <a:defRPr b="1" sz="3200">
                <a:solidFill>
                  <a:schemeClr val="lt2"/>
                </a:solidFill>
              </a:defRPr>
            </a:lvl7pPr>
            <a:lvl8pPr lvl="7" algn="l">
              <a:lnSpc>
                <a:spcPct val="100000"/>
              </a:lnSpc>
              <a:spcBef>
                <a:spcPts val="0"/>
              </a:spcBef>
              <a:spcAft>
                <a:spcPts val="0"/>
              </a:spcAft>
              <a:buClr>
                <a:schemeClr val="dk1"/>
              </a:buClr>
              <a:buSzPts val="3200"/>
              <a:buNone/>
              <a:defRPr b="1" sz="3200">
                <a:solidFill>
                  <a:schemeClr val="lt2"/>
                </a:solidFill>
              </a:defRPr>
            </a:lvl8pPr>
            <a:lvl9pPr lvl="8" algn="l">
              <a:lnSpc>
                <a:spcPct val="100000"/>
              </a:lnSpc>
              <a:spcBef>
                <a:spcPts val="0"/>
              </a:spcBef>
              <a:spcAft>
                <a:spcPts val="0"/>
              </a:spcAft>
              <a:buClr>
                <a:schemeClr val="dk1"/>
              </a:buClr>
              <a:buSzPts val="3200"/>
              <a:buNone/>
              <a:defRPr b="1" sz="3200">
                <a:solidFill>
                  <a:schemeClr val="lt2"/>
                </a:solidFill>
              </a:defRPr>
            </a:lvl9pPr>
          </a:lstStyle>
          <a:p/>
        </p:txBody>
      </p:sp>
      <p:sp>
        <p:nvSpPr>
          <p:cNvPr id="153" name="Google Shape;153;p32"/>
          <p:cNvSpPr txBox="1"/>
          <p:nvPr>
            <p:ph idx="1" type="body"/>
          </p:nvPr>
        </p:nvSpPr>
        <p:spPr>
          <a:xfrm>
            <a:off x="349300" y="1147425"/>
            <a:ext cx="7407000" cy="3172500"/>
          </a:xfrm>
          <a:prstGeom prst="rect">
            <a:avLst/>
          </a:prstGeom>
          <a:noFill/>
        </p:spPr>
        <p:txBody>
          <a:bodyPr anchorCtr="0" anchor="t" bIns="91425" lIns="91425" spcFirstLastPara="1" rIns="91425" wrap="square" tIns="91425"/>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154" name="Google Shape;154;p32"/>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7">
  <p:cSld name="AUTOLAYOUT_48">
    <p:bg>
      <p:bgPr>
        <a:solidFill>
          <a:srgbClr val="FFFFFF"/>
        </a:solidFill>
      </p:bgPr>
    </p:bg>
    <p:spTree>
      <p:nvGrpSpPr>
        <p:cNvPr id="155" name="Shape 155"/>
        <p:cNvGrpSpPr/>
        <p:nvPr/>
      </p:nvGrpSpPr>
      <p:grpSpPr>
        <a:xfrm>
          <a:off x="0" y="0"/>
          <a:ext cx="0" cy="0"/>
          <a:chOff x="0" y="0"/>
          <a:chExt cx="0" cy="0"/>
        </a:xfrm>
      </p:grpSpPr>
      <p:sp>
        <p:nvSpPr>
          <p:cNvPr id="156" name="Google Shape;156;p33"/>
          <p:cNvSpPr/>
          <p:nvPr/>
        </p:nvSpPr>
        <p:spPr>
          <a:xfrm>
            <a:off x="0" y="0"/>
            <a:ext cx="9144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Google Shape;157;p33"/>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Google Shape;158;p33"/>
          <p:cNvSpPr/>
          <p:nvPr/>
        </p:nvSpPr>
        <p:spPr>
          <a:xfrm>
            <a:off x="205218" y="201292"/>
            <a:ext cx="408900" cy="381900"/>
          </a:xfrm>
          <a:prstGeom prst="flowChartDelay">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9" name="Google Shape;159;p33"/>
          <p:cNvSpPr/>
          <p:nvPr/>
        </p:nvSpPr>
        <p:spPr>
          <a:xfrm>
            <a:off x="205218" y="201292"/>
            <a:ext cx="408900" cy="3819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0" name="Google Shape;160;p33"/>
          <p:cNvSpPr/>
          <p:nvPr/>
        </p:nvSpPr>
        <p:spPr>
          <a:xfrm>
            <a:off x="100882" y="201292"/>
            <a:ext cx="408900" cy="381900"/>
          </a:xfrm>
          <a:prstGeom prst="flowChartDelay">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1" name="Google Shape;161;p33"/>
          <p:cNvSpPr/>
          <p:nvPr/>
        </p:nvSpPr>
        <p:spPr>
          <a:xfrm>
            <a:off x="100882" y="201292"/>
            <a:ext cx="408900" cy="3819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2" name="Google Shape;162;p33"/>
          <p:cNvSpPr/>
          <p:nvPr/>
        </p:nvSpPr>
        <p:spPr>
          <a:xfrm>
            <a:off x="319" y="201292"/>
            <a:ext cx="408900" cy="381900"/>
          </a:xfrm>
          <a:prstGeom prst="flowChartDelay">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3" name="Google Shape;163;p33"/>
          <p:cNvSpPr/>
          <p:nvPr/>
        </p:nvSpPr>
        <p:spPr>
          <a:xfrm>
            <a:off x="319" y="201292"/>
            <a:ext cx="408900" cy="3819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4" name="Google Shape;164;p33"/>
          <p:cNvSpPr txBox="1"/>
          <p:nvPr>
            <p:ph type="title"/>
          </p:nvPr>
        </p:nvSpPr>
        <p:spPr>
          <a:xfrm>
            <a:off x="233600" y="829550"/>
            <a:ext cx="2566200" cy="8925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None/>
              <a:defRPr b="1" sz="2100">
                <a:solidFill>
                  <a:schemeClr val="lt1"/>
                </a:solidFill>
              </a:defRPr>
            </a:lvl1pPr>
            <a:lvl2pPr lvl="1" algn="l">
              <a:lnSpc>
                <a:spcPct val="100000"/>
              </a:lnSpc>
              <a:spcBef>
                <a:spcPts val="0"/>
              </a:spcBef>
              <a:spcAft>
                <a:spcPts val="0"/>
              </a:spcAft>
              <a:buNone/>
              <a:defRPr b="1" sz="2100">
                <a:solidFill>
                  <a:schemeClr val="lt1"/>
                </a:solidFill>
              </a:defRPr>
            </a:lvl2pPr>
            <a:lvl3pPr lvl="2" algn="l">
              <a:lnSpc>
                <a:spcPct val="100000"/>
              </a:lnSpc>
              <a:spcBef>
                <a:spcPts val="0"/>
              </a:spcBef>
              <a:spcAft>
                <a:spcPts val="0"/>
              </a:spcAft>
              <a:buNone/>
              <a:defRPr b="1" sz="2100">
                <a:solidFill>
                  <a:schemeClr val="lt1"/>
                </a:solidFill>
              </a:defRPr>
            </a:lvl3pPr>
            <a:lvl4pPr lvl="3" algn="l">
              <a:lnSpc>
                <a:spcPct val="100000"/>
              </a:lnSpc>
              <a:spcBef>
                <a:spcPts val="0"/>
              </a:spcBef>
              <a:spcAft>
                <a:spcPts val="0"/>
              </a:spcAft>
              <a:buNone/>
              <a:defRPr b="1" sz="2100">
                <a:solidFill>
                  <a:schemeClr val="lt1"/>
                </a:solidFill>
              </a:defRPr>
            </a:lvl4pPr>
            <a:lvl5pPr lvl="4" algn="l">
              <a:lnSpc>
                <a:spcPct val="100000"/>
              </a:lnSpc>
              <a:spcBef>
                <a:spcPts val="0"/>
              </a:spcBef>
              <a:spcAft>
                <a:spcPts val="0"/>
              </a:spcAft>
              <a:buNone/>
              <a:defRPr b="1" sz="2100">
                <a:solidFill>
                  <a:schemeClr val="lt1"/>
                </a:solidFill>
              </a:defRPr>
            </a:lvl5pPr>
            <a:lvl6pPr lvl="5" algn="l">
              <a:lnSpc>
                <a:spcPct val="100000"/>
              </a:lnSpc>
              <a:spcBef>
                <a:spcPts val="0"/>
              </a:spcBef>
              <a:spcAft>
                <a:spcPts val="0"/>
              </a:spcAft>
              <a:buNone/>
              <a:defRPr b="1" sz="2100">
                <a:solidFill>
                  <a:schemeClr val="lt1"/>
                </a:solidFill>
              </a:defRPr>
            </a:lvl6pPr>
            <a:lvl7pPr lvl="6" algn="l">
              <a:lnSpc>
                <a:spcPct val="100000"/>
              </a:lnSpc>
              <a:spcBef>
                <a:spcPts val="0"/>
              </a:spcBef>
              <a:spcAft>
                <a:spcPts val="0"/>
              </a:spcAft>
              <a:buNone/>
              <a:defRPr b="1" sz="2100">
                <a:solidFill>
                  <a:schemeClr val="lt1"/>
                </a:solidFill>
              </a:defRPr>
            </a:lvl7pPr>
            <a:lvl8pPr lvl="7" algn="l">
              <a:lnSpc>
                <a:spcPct val="100000"/>
              </a:lnSpc>
              <a:spcBef>
                <a:spcPts val="0"/>
              </a:spcBef>
              <a:spcAft>
                <a:spcPts val="0"/>
              </a:spcAft>
              <a:buNone/>
              <a:defRPr b="1" sz="2100">
                <a:solidFill>
                  <a:schemeClr val="lt1"/>
                </a:solidFill>
              </a:defRPr>
            </a:lvl8pPr>
            <a:lvl9pPr lvl="8" algn="l">
              <a:lnSpc>
                <a:spcPct val="100000"/>
              </a:lnSpc>
              <a:spcBef>
                <a:spcPts val="0"/>
              </a:spcBef>
              <a:spcAft>
                <a:spcPts val="0"/>
              </a:spcAft>
              <a:buNone/>
              <a:defRPr b="1" sz="2100">
                <a:solidFill>
                  <a:schemeClr val="lt1"/>
                </a:solidFill>
              </a:defRPr>
            </a:lvl9pPr>
          </a:lstStyle>
          <a:p/>
        </p:txBody>
      </p:sp>
      <p:sp>
        <p:nvSpPr>
          <p:cNvPr id="165" name="Google Shape;165;p33"/>
          <p:cNvSpPr txBox="1"/>
          <p:nvPr>
            <p:ph idx="1" type="body"/>
          </p:nvPr>
        </p:nvSpPr>
        <p:spPr>
          <a:xfrm>
            <a:off x="233600" y="1798300"/>
            <a:ext cx="2566200" cy="29772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chemeClr val="lt1"/>
              </a:buClr>
              <a:buSzPts val="1400"/>
              <a:buChar char="●"/>
              <a:defRPr sz="14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166" name="Google Shape;166;p3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9">
  <p:cSld name="AUTOLAYOUT_49">
    <p:bg>
      <p:bgPr>
        <a:solidFill>
          <a:srgbClr val="FFFFFF"/>
        </a:solidFill>
      </p:bgPr>
    </p:bg>
    <p:spTree>
      <p:nvGrpSpPr>
        <p:cNvPr id="167" name="Shape 167"/>
        <p:cNvGrpSpPr/>
        <p:nvPr/>
      </p:nvGrpSpPr>
      <p:grpSpPr>
        <a:xfrm>
          <a:off x="0" y="0"/>
          <a:ext cx="0" cy="0"/>
          <a:chOff x="0" y="0"/>
          <a:chExt cx="0" cy="0"/>
        </a:xfrm>
      </p:grpSpPr>
      <p:sp>
        <p:nvSpPr>
          <p:cNvPr id="168" name="Google Shape;168;p34"/>
          <p:cNvSpPr/>
          <p:nvPr/>
        </p:nvSpPr>
        <p:spPr>
          <a:xfrm>
            <a:off x="0" y="0"/>
            <a:ext cx="9144000" cy="5143500"/>
          </a:xfrm>
          <a:prstGeom prst="rect">
            <a:avLst/>
          </a:prstGeom>
          <a:solidFill>
            <a:srgbClr val="71BD9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9" name="Google Shape;169;p34"/>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0" name="Google Shape;170;p34"/>
          <p:cNvSpPr/>
          <p:nvPr/>
        </p:nvSpPr>
        <p:spPr>
          <a:xfrm>
            <a:off x="205218" y="201292"/>
            <a:ext cx="408900" cy="381900"/>
          </a:xfrm>
          <a:prstGeom prst="flowChartDelay">
            <a:avLst/>
          </a:prstGeom>
          <a:solidFill>
            <a:srgbClr val="71BD9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1" name="Google Shape;171;p34"/>
          <p:cNvSpPr/>
          <p:nvPr/>
        </p:nvSpPr>
        <p:spPr>
          <a:xfrm>
            <a:off x="205218" y="201292"/>
            <a:ext cx="408900" cy="3819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2" name="Google Shape;172;p34"/>
          <p:cNvSpPr/>
          <p:nvPr/>
        </p:nvSpPr>
        <p:spPr>
          <a:xfrm>
            <a:off x="100882" y="201292"/>
            <a:ext cx="408900" cy="381900"/>
          </a:xfrm>
          <a:prstGeom prst="flowChartDelay">
            <a:avLst/>
          </a:prstGeom>
          <a:solidFill>
            <a:srgbClr val="71BD9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3" name="Google Shape;173;p34"/>
          <p:cNvSpPr/>
          <p:nvPr/>
        </p:nvSpPr>
        <p:spPr>
          <a:xfrm>
            <a:off x="100882" y="201292"/>
            <a:ext cx="408900" cy="3819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4" name="Google Shape;174;p34"/>
          <p:cNvSpPr/>
          <p:nvPr/>
        </p:nvSpPr>
        <p:spPr>
          <a:xfrm>
            <a:off x="319" y="201292"/>
            <a:ext cx="408900" cy="381900"/>
          </a:xfrm>
          <a:prstGeom prst="flowChartDelay">
            <a:avLst/>
          </a:prstGeom>
          <a:solidFill>
            <a:srgbClr val="71BD95"/>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5" name="Google Shape;175;p34"/>
          <p:cNvSpPr/>
          <p:nvPr/>
        </p:nvSpPr>
        <p:spPr>
          <a:xfrm>
            <a:off x="319" y="201292"/>
            <a:ext cx="408900" cy="3819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Google Shape;176;p34"/>
          <p:cNvSpPr txBox="1"/>
          <p:nvPr>
            <p:ph type="title"/>
          </p:nvPr>
        </p:nvSpPr>
        <p:spPr>
          <a:xfrm>
            <a:off x="233600" y="829550"/>
            <a:ext cx="2566200" cy="892500"/>
          </a:xfrm>
          <a:prstGeom prst="rect">
            <a:avLst/>
          </a:prstGeom>
          <a:noFill/>
        </p:spPr>
        <p:txBody>
          <a:bodyPr anchorCtr="0" anchor="b" bIns="91425" lIns="91425" spcFirstLastPara="1" rIns="91425" wrap="square" tIns="91425"/>
          <a:lstStyle>
            <a:lvl1pPr lvl="0" rtl="0" algn="l">
              <a:lnSpc>
                <a:spcPct val="100000"/>
              </a:lnSpc>
              <a:spcBef>
                <a:spcPts val="0"/>
              </a:spcBef>
              <a:spcAft>
                <a:spcPts val="0"/>
              </a:spcAft>
              <a:buNone/>
              <a:defRPr b="1" sz="2100">
                <a:solidFill>
                  <a:schemeClr val="lt1"/>
                </a:solidFill>
              </a:defRPr>
            </a:lvl1pPr>
            <a:lvl2pPr lvl="1" rtl="0" algn="l">
              <a:lnSpc>
                <a:spcPct val="100000"/>
              </a:lnSpc>
              <a:spcBef>
                <a:spcPts val="0"/>
              </a:spcBef>
              <a:spcAft>
                <a:spcPts val="0"/>
              </a:spcAft>
              <a:buNone/>
              <a:defRPr b="1" sz="2100">
                <a:solidFill>
                  <a:schemeClr val="lt1"/>
                </a:solidFill>
              </a:defRPr>
            </a:lvl2pPr>
            <a:lvl3pPr lvl="2" rtl="0" algn="l">
              <a:lnSpc>
                <a:spcPct val="100000"/>
              </a:lnSpc>
              <a:spcBef>
                <a:spcPts val="0"/>
              </a:spcBef>
              <a:spcAft>
                <a:spcPts val="0"/>
              </a:spcAft>
              <a:buNone/>
              <a:defRPr b="1" sz="2100">
                <a:solidFill>
                  <a:schemeClr val="lt1"/>
                </a:solidFill>
              </a:defRPr>
            </a:lvl3pPr>
            <a:lvl4pPr lvl="3" rtl="0" algn="l">
              <a:lnSpc>
                <a:spcPct val="100000"/>
              </a:lnSpc>
              <a:spcBef>
                <a:spcPts val="0"/>
              </a:spcBef>
              <a:spcAft>
                <a:spcPts val="0"/>
              </a:spcAft>
              <a:buNone/>
              <a:defRPr b="1" sz="2100">
                <a:solidFill>
                  <a:schemeClr val="lt1"/>
                </a:solidFill>
              </a:defRPr>
            </a:lvl4pPr>
            <a:lvl5pPr lvl="4" rtl="0" algn="l">
              <a:lnSpc>
                <a:spcPct val="100000"/>
              </a:lnSpc>
              <a:spcBef>
                <a:spcPts val="0"/>
              </a:spcBef>
              <a:spcAft>
                <a:spcPts val="0"/>
              </a:spcAft>
              <a:buNone/>
              <a:defRPr b="1" sz="2100">
                <a:solidFill>
                  <a:schemeClr val="lt1"/>
                </a:solidFill>
              </a:defRPr>
            </a:lvl5pPr>
            <a:lvl6pPr lvl="5" rtl="0" algn="l">
              <a:lnSpc>
                <a:spcPct val="100000"/>
              </a:lnSpc>
              <a:spcBef>
                <a:spcPts val="0"/>
              </a:spcBef>
              <a:spcAft>
                <a:spcPts val="0"/>
              </a:spcAft>
              <a:buNone/>
              <a:defRPr b="1" sz="2100">
                <a:solidFill>
                  <a:schemeClr val="lt1"/>
                </a:solidFill>
              </a:defRPr>
            </a:lvl6pPr>
            <a:lvl7pPr lvl="6" rtl="0" algn="l">
              <a:lnSpc>
                <a:spcPct val="100000"/>
              </a:lnSpc>
              <a:spcBef>
                <a:spcPts val="0"/>
              </a:spcBef>
              <a:spcAft>
                <a:spcPts val="0"/>
              </a:spcAft>
              <a:buNone/>
              <a:defRPr b="1" sz="2100">
                <a:solidFill>
                  <a:schemeClr val="lt1"/>
                </a:solidFill>
              </a:defRPr>
            </a:lvl7pPr>
            <a:lvl8pPr lvl="7" rtl="0" algn="l">
              <a:lnSpc>
                <a:spcPct val="100000"/>
              </a:lnSpc>
              <a:spcBef>
                <a:spcPts val="0"/>
              </a:spcBef>
              <a:spcAft>
                <a:spcPts val="0"/>
              </a:spcAft>
              <a:buNone/>
              <a:defRPr b="1" sz="2100">
                <a:solidFill>
                  <a:schemeClr val="lt1"/>
                </a:solidFill>
              </a:defRPr>
            </a:lvl8pPr>
            <a:lvl9pPr lvl="8" rtl="0" algn="l">
              <a:lnSpc>
                <a:spcPct val="100000"/>
              </a:lnSpc>
              <a:spcBef>
                <a:spcPts val="0"/>
              </a:spcBef>
              <a:spcAft>
                <a:spcPts val="0"/>
              </a:spcAft>
              <a:buNone/>
              <a:defRPr b="1" sz="2100">
                <a:solidFill>
                  <a:schemeClr val="lt1"/>
                </a:solidFill>
              </a:defRPr>
            </a:lvl9pPr>
          </a:lstStyle>
          <a:p/>
        </p:txBody>
      </p:sp>
      <p:sp>
        <p:nvSpPr>
          <p:cNvPr id="177" name="Google Shape;177;p34"/>
          <p:cNvSpPr txBox="1"/>
          <p:nvPr>
            <p:ph idx="1" type="body"/>
          </p:nvPr>
        </p:nvSpPr>
        <p:spPr>
          <a:xfrm>
            <a:off x="233600" y="1798300"/>
            <a:ext cx="2566200" cy="2977200"/>
          </a:xfrm>
          <a:prstGeom prst="rect">
            <a:avLst/>
          </a:prstGeom>
          <a:noFill/>
        </p:spPr>
        <p:txBody>
          <a:bodyPr anchorCtr="0" anchor="t" bIns="91425" lIns="91425" spcFirstLastPara="1" rIns="91425" wrap="square" tIns="91425"/>
          <a:lstStyle>
            <a:lvl1pPr indent="-317500" lvl="0" marL="457200" rtl="0" algn="l">
              <a:lnSpc>
                <a:spcPct val="115000"/>
              </a:lnSpc>
              <a:spcBef>
                <a:spcPts val="0"/>
              </a:spcBef>
              <a:spcAft>
                <a:spcPts val="0"/>
              </a:spcAft>
              <a:buClr>
                <a:schemeClr val="lt1"/>
              </a:buClr>
              <a:buSzPts val="1400"/>
              <a:buChar char="●"/>
              <a:defRPr sz="1400">
                <a:solidFill>
                  <a:schemeClr val="lt1"/>
                </a:solidFill>
              </a:defRPr>
            </a:lvl1pPr>
            <a:lvl2pPr indent="-304800" lvl="1" marL="914400" rtl="0" algn="l">
              <a:lnSpc>
                <a:spcPct val="115000"/>
              </a:lnSpc>
              <a:spcBef>
                <a:spcPts val="1600"/>
              </a:spcBef>
              <a:spcAft>
                <a:spcPts val="0"/>
              </a:spcAft>
              <a:buClr>
                <a:schemeClr val="lt1"/>
              </a:buClr>
              <a:buSzPts val="1200"/>
              <a:buChar char="○"/>
              <a:defRPr sz="1200">
                <a:solidFill>
                  <a:schemeClr val="lt1"/>
                </a:solidFill>
              </a:defRPr>
            </a:lvl2pPr>
            <a:lvl3pPr indent="-304800" lvl="2" marL="1371600" rtl="0" algn="l">
              <a:lnSpc>
                <a:spcPct val="115000"/>
              </a:lnSpc>
              <a:spcBef>
                <a:spcPts val="1600"/>
              </a:spcBef>
              <a:spcAft>
                <a:spcPts val="0"/>
              </a:spcAft>
              <a:buClr>
                <a:schemeClr val="lt1"/>
              </a:buClr>
              <a:buSzPts val="1200"/>
              <a:buChar char="■"/>
              <a:defRPr sz="1200">
                <a:solidFill>
                  <a:schemeClr val="lt1"/>
                </a:solidFill>
              </a:defRPr>
            </a:lvl3pPr>
            <a:lvl4pPr indent="-304800" lvl="3" marL="1828800" rtl="0" algn="l">
              <a:lnSpc>
                <a:spcPct val="115000"/>
              </a:lnSpc>
              <a:spcBef>
                <a:spcPts val="1600"/>
              </a:spcBef>
              <a:spcAft>
                <a:spcPts val="0"/>
              </a:spcAft>
              <a:buClr>
                <a:schemeClr val="lt1"/>
              </a:buClr>
              <a:buSzPts val="1200"/>
              <a:buChar char="●"/>
              <a:defRPr sz="1200">
                <a:solidFill>
                  <a:schemeClr val="lt1"/>
                </a:solidFill>
              </a:defRPr>
            </a:lvl4pPr>
            <a:lvl5pPr indent="-304800" lvl="4" marL="2286000" rtl="0" algn="l">
              <a:lnSpc>
                <a:spcPct val="115000"/>
              </a:lnSpc>
              <a:spcBef>
                <a:spcPts val="1600"/>
              </a:spcBef>
              <a:spcAft>
                <a:spcPts val="0"/>
              </a:spcAft>
              <a:buClr>
                <a:schemeClr val="lt1"/>
              </a:buClr>
              <a:buSzPts val="1200"/>
              <a:buChar char="○"/>
              <a:defRPr sz="1200">
                <a:solidFill>
                  <a:schemeClr val="lt1"/>
                </a:solidFill>
              </a:defRPr>
            </a:lvl5pPr>
            <a:lvl6pPr indent="-304800" lvl="5" marL="2743200" rtl="0" algn="l">
              <a:lnSpc>
                <a:spcPct val="115000"/>
              </a:lnSpc>
              <a:spcBef>
                <a:spcPts val="1600"/>
              </a:spcBef>
              <a:spcAft>
                <a:spcPts val="0"/>
              </a:spcAft>
              <a:buClr>
                <a:schemeClr val="lt1"/>
              </a:buClr>
              <a:buSzPts val="1200"/>
              <a:buChar char="■"/>
              <a:defRPr sz="1200">
                <a:solidFill>
                  <a:schemeClr val="lt1"/>
                </a:solidFill>
              </a:defRPr>
            </a:lvl6pPr>
            <a:lvl7pPr indent="-304800" lvl="6" marL="3200400" rtl="0" algn="l">
              <a:lnSpc>
                <a:spcPct val="115000"/>
              </a:lnSpc>
              <a:spcBef>
                <a:spcPts val="1600"/>
              </a:spcBef>
              <a:spcAft>
                <a:spcPts val="0"/>
              </a:spcAft>
              <a:buClr>
                <a:schemeClr val="lt1"/>
              </a:buClr>
              <a:buSzPts val="1200"/>
              <a:buChar char="●"/>
              <a:defRPr sz="1200">
                <a:solidFill>
                  <a:schemeClr val="lt1"/>
                </a:solidFill>
              </a:defRPr>
            </a:lvl7pPr>
            <a:lvl8pPr indent="-304800" lvl="7" marL="3657600" rtl="0" algn="l">
              <a:lnSpc>
                <a:spcPct val="115000"/>
              </a:lnSpc>
              <a:spcBef>
                <a:spcPts val="1600"/>
              </a:spcBef>
              <a:spcAft>
                <a:spcPts val="0"/>
              </a:spcAft>
              <a:buClr>
                <a:schemeClr val="lt1"/>
              </a:buClr>
              <a:buSzPts val="1200"/>
              <a:buChar char="○"/>
              <a:defRPr sz="1200">
                <a:solidFill>
                  <a:schemeClr val="lt1"/>
                </a:solidFill>
              </a:defRPr>
            </a:lvl8pPr>
            <a:lvl9pPr indent="-304800" lvl="8" marL="4114800" rtl="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178" name="Google Shape;178;p3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chemeClr val="dk2"/>
                </a:solidFill>
              </a:defRPr>
            </a:lvl1pPr>
            <a:lvl2pPr lvl="1" rtl="0" algn="r">
              <a:lnSpc>
                <a:spcPct val="100000"/>
              </a:lnSpc>
              <a:spcAft>
                <a:spcPts val="0"/>
              </a:spcAft>
              <a:buNone/>
              <a:defRPr sz="1000">
                <a:solidFill>
                  <a:schemeClr val="dk2"/>
                </a:solidFill>
              </a:defRPr>
            </a:lvl2pPr>
            <a:lvl3pPr lvl="2" rtl="0" algn="r">
              <a:lnSpc>
                <a:spcPct val="100000"/>
              </a:lnSpc>
              <a:spcAft>
                <a:spcPts val="0"/>
              </a:spcAft>
              <a:buNone/>
              <a:defRPr sz="1000">
                <a:solidFill>
                  <a:schemeClr val="dk2"/>
                </a:solidFill>
              </a:defRPr>
            </a:lvl3pPr>
            <a:lvl4pPr lvl="3" rtl="0" algn="r">
              <a:lnSpc>
                <a:spcPct val="100000"/>
              </a:lnSpc>
              <a:spcAft>
                <a:spcPts val="0"/>
              </a:spcAft>
              <a:buNone/>
              <a:defRPr sz="1000">
                <a:solidFill>
                  <a:schemeClr val="dk2"/>
                </a:solidFill>
              </a:defRPr>
            </a:lvl4pPr>
            <a:lvl5pPr lvl="4" rtl="0" algn="r">
              <a:lnSpc>
                <a:spcPct val="100000"/>
              </a:lnSpc>
              <a:spcAft>
                <a:spcPts val="0"/>
              </a:spcAft>
              <a:buNone/>
              <a:defRPr sz="1000">
                <a:solidFill>
                  <a:schemeClr val="dk2"/>
                </a:solidFill>
              </a:defRPr>
            </a:lvl5pPr>
            <a:lvl6pPr lvl="5" rtl="0" algn="r">
              <a:lnSpc>
                <a:spcPct val="100000"/>
              </a:lnSpc>
              <a:spcAft>
                <a:spcPts val="0"/>
              </a:spcAft>
              <a:buNone/>
              <a:defRPr sz="1000">
                <a:solidFill>
                  <a:schemeClr val="dk2"/>
                </a:solidFill>
              </a:defRPr>
            </a:lvl6pPr>
            <a:lvl7pPr lvl="6" rtl="0" algn="r">
              <a:lnSpc>
                <a:spcPct val="100000"/>
              </a:lnSpc>
              <a:spcAft>
                <a:spcPts val="0"/>
              </a:spcAft>
              <a:buNone/>
              <a:defRPr sz="1000">
                <a:solidFill>
                  <a:schemeClr val="dk2"/>
                </a:solidFill>
              </a:defRPr>
            </a:lvl7pPr>
            <a:lvl8pPr lvl="7" rtl="0" algn="r">
              <a:lnSpc>
                <a:spcPct val="100000"/>
              </a:lnSpc>
              <a:spcAft>
                <a:spcPts val="0"/>
              </a:spcAft>
              <a:buNone/>
              <a:defRPr sz="1000">
                <a:solidFill>
                  <a:schemeClr val="dk2"/>
                </a:solidFill>
              </a:defRPr>
            </a:lvl8pPr>
            <a:lvl9pPr lvl="8" rtl="0" algn="r">
              <a:lnSpc>
                <a:spcPct val="100000"/>
              </a:lnSpc>
              <a:spcAft>
                <a:spcPts val="0"/>
              </a:spcAft>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8">
  <p:cSld name="AUTOLAYOUT_50">
    <p:bg>
      <p:bgPr>
        <a:solidFill>
          <a:srgbClr val="FFFFFF"/>
        </a:solidFill>
      </p:bgPr>
    </p:bg>
    <p:spTree>
      <p:nvGrpSpPr>
        <p:cNvPr id="179" name="Shape 179"/>
        <p:cNvGrpSpPr/>
        <p:nvPr/>
      </p:nvGrpSpPr>
      <p:grpSpPr>
        <a:xfrm>
          <a:off x="0" y="0"/>
          <a:ext cx="0" cy="0"/>
          <a:chOff x="0" y="0"/>
          <a:chExt cx="0" cy="0"/>
        </a:xfrm>
      </p:grpSpPr>
      <p:sp>
        <p:nvSpPr>
          <p:cNvPr id="180" name="Google Shape;180;p35"/>
          <p:cNvSpPr/>
          <p:nvPr/>
        </p:nvSpPr>
        <p:spPr>
          <a:xfrm>
            <a:off x="0" y="0"/>
            <a:ext cx="9144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1" name="Google Shape;181;p35"/>
          <p:cNvSpPr/>
          <p:nvPr/>
        </p:nvSpPr>
        <p:spPr>
          <a:xfrm>
            <a:off x="3047650" y="0"/>
            <a:ext cx="60963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2" name="Google Shape;182;p35"/>
          <p:cNvSpPr/>
          <p:nvPr/>
        </p:nvSpPr>
        <p:spPr>
          <a:xfrm>
            <a:off x="205218" y="201292"/>
            <a:ext cx="408900" cy="381900"/>
          </a:xfrm>
          <a:prstGeom prst="flowChartDelay">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3" name="Google Shape;183;p35"/>
          <p:cNvSpPr/>
          <p:nvPr/>
        </p:nvSpPr>
        <p:spPr>
          <a:xfrm>
            <a:off x="205218" y="201292"/>
            <a:ext cx="408900" cy="381900"/>
          </a:xfrm>
          <a:prstGeom prst="flowChartDelay">
            <a:avLst/>
          </a:prstGeom>
          <a:solidFill>
            <a:srgbClr val="FFFFFF">
              <a:alpha val="1254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4" name="Google Shape;184;p35"/>
          <p:cNvSpPr/>
          <p:nvPr/>
        </p:nvSpPr>
        <p:spPr>
          <a:xfrm>
            <a:off x="100882" y="201292"/>
            <a:ext cx="408900" cy="381900"/>
          </a:xfrm>
          <a:prstGeom prst="flowChartDelay">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5" name="Google Shape;185;p35"/>
          <p:cNvSpPr/>
          <p:nvPr/>
        </p:nvSpPr>
        <p:spPr>
          <a:xfrm>
            <a:off x="100882" y="201292"/>
            <a:ext cx="408900" cy="381900"/>
          </a:xfrm>
          <a:prstGeom prst="flowChartDelay">
            <a:avLst/>
          </a:prstGeom>
          <a:solidFill>
            <a:srgbClr val="FFFFFF">
              <a:alpha val="188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Google Shape;186;p35"/>
          <p:cNvSpPr/>
          <p:nvPr/>
        </p:nvSpPr>
        <p:spPr>
          <a:xfrm>
            <a:off x="319" y="201292"/>
            <a:ext cx="408900" cy="381900"/>
          </a:xfrm>
          <a:prstGeom prst="flowChartDelay">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Google Shape;187;p35"/>
          <p:cNvSpPr/>
          <p:nvPr/>
        </p:nvSpPr>
        <p:spPr>
          <a:xfrm>
            <a:off x="319" y="201292"/>
            <a:ext cx="408900" cy="381900"/>
          </a:xfrm>
          <a:prstGeom prst="flowChartDelay">
            <a:avLst/>
          </a:prstGeom>
          <a:solidFill>
            <a:srgbClr val="FFFFFF">
              <a:alpha val="25099"/>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Google Shape;188;p35"/>
          <p:cNvSpPr txBox="1"/>
          <p:nvPr>
            <p:ph type="title"/>
          </p:nvPr>
        </p:nvSpPr>
        <p:spPr>
          <a:xfrm>
            <a:off x="233600" y="829550"/>
            <a:ext cx="2566200" cy="8925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None/>
              <a:defRPr b="1" sz="2100">
                <a:solidFill>
                  <a:schemeClr val="lt1"/>
                </a:solidFill>
              </a:defRPr>
            </a:lvl1pPr>
            <a:lvl2pPr lvl="1" algn="l">
              <a:lnSpc>
                <a:spcPct val="100000"/>
              </a:lnSpc>
              <a:spcBef>
                <a:spcPts val="0"/>
              </a:spcBef>
              <a:spcAft>
                <a:spcPts val="0"/>
              </a:spcAft>
              <a:buNone/>
              <a:defRPr b="1" sz="2100">
                <a:solidFill>
                  <a:schemeClr val="lt1"/>
                </a:solidFill>
              </a:defRPr>
            </a:lvl2pPr>
            <a:lvl3pPr lvl="2" algn="l">
              <a:lnSpc>
                <a:spcPct val="100000"/>
              </a:lnSpc>
              <a:spcBef>
                <a:spcPts val="0"/>
              </a:spcBef>
              <a:spcAft>
                <a:spcPts val="0"/>
              </a:spcAft>
              <a:buNone/>
              <a:defRPr b="1" sz="2100">
                <a:solidFill>
                  <a:schemeClr val="lt1"/>
                </a:solidFill>
              </a:defRPr>
            </a:lvl3pPr>
            <a:lvl4pPr lvl="3" algn="l">
              <a:lnSpc>
                <a:spcPct val="100000"/>
              </a:lnSpc>
              <a:spcBef>
                <a:spcPts val="0"/>
              </a:spcBef>
              <a:spcAft>
                <a:spcPts val="0"/>
              </a:spcAft>
              <a:buNone/>
              <a:defRPr b="1" sz="2100">
                <a:solidFill>
                  <a:schemeClr val="lt1"/>
                </a:solidFill>
              </a:defRPr>
            </a:lvl4pPr>
            <a:lvl5pPr lvl="4" algn="l">
              <a:lnSpc>
                <a:spcPct val="100000"/>
              </a:lnSpc>
              <a:spcBef>
                <a:spcPts val="0"/>
              </a:spcBef>
              <a:spcAft>
                <a:spcPts val="0"/>
              </a:spcAft>
              <a:buNone/>
              <a:defRPr b="1" sz="2100">
                <a:solidFill>
                  <a:schemeClr val="lt1"/>
                </a:solidFill>
              </a:defRPr>
            </a:lvl5pPr>
            <a:lvl6pPr lvl="5" algn="l">
              <a:lnSpc>
                <a:spcPct val="100000"/>
              </a:lnSpc>
              <a:spcBef>
                <a:spcPts val="0"/>
              </a:spcBef>
              <a:spcAft>
                <a:spcPts val="0"/>
              </a:spcAft>
              <a:buNone/>
              <a:defRPr b="1" sz="2100">
                <a:solidFill>
                  <a:schemeClr val="lt1"/>
                </a:solidFill>
              </a:defRPr>
            </a:lvl6pPr>
            <a:lvl7pPr lvl="6" algn="l">
              <a:lnSpc>
                <a:spcPct val="100000"/>
              </a:lnSpc>
              <a:spcBef>
                <a:spcPts val="0"/>
              </a:spcBef>
              <a:spcAft>
                <a:spcPts val="0"/>
              </a:spcAft>
              <a:buNone/>
              <a:defRPr b="1" sz="2100">
                <a:solidFill>
                  <a:schemeClr val="lt1"/>
                </a:solidFill>
              </a:defRPr>
            </a:lvl7pPr>
            <a:lvl8pPr lvl="7" algn="l">
              <a:lnSpc>
                <a:spcPct val="100000"/>
              </a:lnSpc>
              <a:spcBef>
                <a:spcPts val="0"/>
              </a:spcBef>
              <a:spcAft>
                <a:spcPts val="0"/>
              </a:spcAft>
              <a:buNone/>
              <a:defRPr b="1" sz="2100">
                <a:solidFill>
                  <a:schemeClr val="lt1"/>
                </a:solidFill>
              </a:defRPr>
            </a:lvl8pPr>
            <a:lvl9pPr lvl="8" algn="l">
              <a:lnSpc>
                <a:spcPct val="100000"/>
              </a:lnSpc>
              <a:spcBef>
                <a:spcPts val="0"/>
              </a:spcBef>
              <a:spcAft>
                <a:spcPts val="0"/>
              </a:spcAft>
              <a:buNone/>
              <a:defRPr b="1" sz="2100">
                <a:solidFill>
                  <a:schemeClr val="lt1"/>
                </a:solidFill>
              </a:defRPr>
            </a:lvl9pPr>
          </a:lstStyle>
          <a:p/>
        </p:txBody>
      </p:sp>
      <p:sp>
        <p:nvSpPr>
          <p:cNvPr id="189" name="Google Shape;189;p35"/>
          <p:cNvSpPr txBox="1"/>
          <p:nvPr>
            <p:ph idx="1" type="body"/>
          </p:nvPr>
        </p:nvSpPr>
        <p:spPr>
          <a:xfrm>
            <a:off x="233600" y="1798300"/>
            <a:ext cx="2566200" cy="29772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chemeClr val="lt1"/>
              </a:buClr>
              <a:buSzPts val="1400"/>
              <a:buChar char="●"/>
              <a:defRPr sz="1400">
                <a:solidFill>
                  <a:schemeClr val="lt1"/>
                </a:solidFill>
              </a:defRPr>
            </a:lvl1pPr>
            <a:lvl2pPr indent="-304800" lvl="1" marL="914400" algn="l">
              <a:lnSpc>
                <a:spcPct val="115000"/>
              </a:lnSpc>
              <a:spcBef>
                <a:spcPts val="1600"/>
              </a:spcBef>
              <a:spcAft>
                <a:spcPts val="0"/>
              </a:spcAft>
              <a:buClr>
                <a:schemeClr val="lt1"/>
              </a:buClr>
              <a:buSzPts val="1200"/>
              <a:buChar char="○"/>
              <a:defRPr sz="1200">
                <a:solidFill>
                  <a:schemeClr val="lt1"/>
                </a:solidFill>
              </a:defRPr>
            </a:lvl2pPr>
            <a:lvl3pPr indent="-304800" lvl="2" marL="1371600" algn="l">
              <a:lnSpc>
                <a:spcPct val="115000"/>
              </a:lnSpc>
              <a:spcBef>
                <a:spcPts val="1600"/>
              </a:spcBef>
              <a:spcAft>
                <a:spcPts val="0"/>
              </a:spcAft>
              <a:buClr>
                <a:schemeClr val="lt1"/>
              </a:buClr>
              <a:buSzPts val="1200"/>
              <a:buChar char="■"/>
              <a:defRPr sz="1200">
                <a:solidFill>
                  <a:schemeClr val="lt1"/>
                </a:solidFill>
              </a:defRPr>
            </a:lvl3pPr>
            <a:lvl4pPr indent="-304800" lvl="3" marL="1828800" algn="l">
              <a:lnSpc>
                <a:spcPct val="115000"/>
              </a:lnSpc>
              <a:spcBef>
                <a:spcPts val="1600"/>
              </a:spcBef>
              <a:spcAft>
                <a:spcPts val="0"/>
              </a:spcAft>
              <a:buClr>
                <a:schemeClr val="lt1"/>
              </a:buClr>
              <a:buSzPts val="1200"/>
              <a:buChar char="●"/>
              <a:defRPr sz="1200">
                <a:solidFill>
                  <a:schemeClr val="lt1"/>
                </a:solidFill>
              </a:defRPr>
            </a:lvl4pPr>
            <a:lvl5pPr indent="-304800" lvl="4" marL="2286000" algn="l">
              <a:lnSpc>
                <a:spcPct val="115000"/>
              </a:lnSpc>
              <a:spcBef>
                <a:spcPts val="1600"/>
              </a:spcBef>
              <a:spcAft>
                <a:spcPts val="0"/>
              </a:spcAft>
              <a:buClr>
                <a:schemeClr val="lt1"/>
              </a:buClr>
              <a:buSzPts val="1200"/>
              <a:buChar char="○"/>
              <a:defRPr sz="1200">
                <a:solidFill>
                  <a:schemeClr val="lt1"/>
                </a:solidFill>
              </a:defRPr>
            </a:lvl5pPr>
            <a:lvl6pPr indent="-304800" lvl="5" marL="2743200" algn="l">
              <a:lnSpc>
                <a:spcPct val="115000"/>
              </a:lnSpc>
              <a:spcBef>
                <a:spcPts val="1600"/>
              </a:spcBef>
              <a:spcAft>
                <a:spcPts val="0"/>
              </a:spcAft>
              <a:buClr>
                <a:schemeClr val="lt1"/>
              </a:buClr>
              <a:buSzPts val="1200"/>
              <a:buChar char="■"/>
              <a:defRPr sz="1200">
                <a:solidFill>
                  <a:schemeClr val="lt1"/>
                </a:solidFill>
              </a:defRPr>
            </a:lvl6pPr>
            <a:lvl7pPr indent="-304800" lvl="6" marL="3200400" algn="l">
              <a:lnSpc>
                <a:spcPct val="115000"/>
              </a:lnSpc>
              <a:spcBef>
                <a:spcPts val="1600"/>
              </a:spcBef>
              <a:spcAft>
                <a:spcPts val="0"/>
              </a:spcAft>
              <a:buClr>
                <a:schemeClr val="lt1"/>
              </a:buClr>
              <a:buSzPts val="1200"/>
              <a:buChar char="●"/>
              <a:defRPr sz="1200">
                <a:solidFill>
                  <a:schemeClr val="lt1"/>
                </a:solidFill>
              </a:defRPr>
            </a:lvl7pPr>
            <a:lvl8pPr indent="-304800" lvl="7" marL="3657600" algn="l">
              <a:lnSpc>
                <a:spcPct val="115000"/>
              </a:lnSpc>
              <a:spcBef>
                <a:spcPts val="1600"/>
              </a:spcBef>
              <a:spcAft>
                <a:spcPts val="0"/>
              </a:spcAft>
              <a:buClr>
                <a:schemeClr val="lt1"/>
              </a:buClr>
              <a:buSzPts val="1200"/>
              <a:buChar char="○"/>
              <a:defRPr sz="1200">
                <a:solidFill>
                  <a:schemeClr val="lt1"/>
                </a:solidFill>
              </a:defRPr>
            </a:lvl8pPr>
            <a:lvl9pPr indent="-304800" lvl="8" marL="4114800" algn="l">
              <a:lnSpc>
                <a:spcPct val="115000"/>
              </a:lnSpc>
              <a:spcBef>
                <a:spcPts val="1600"/>
              </a:spcBef>
              <a:spcAft>
                <a:spcPts val="1600"/>
              </a:spcAft>
              <a:buClr>
                <a:schemeClr val="lt1"/>
              </a:buClr>
              <a:buSzPts val="1200"/>
              <a:buChar char="■"/>
              <a:defRPr sz="1200">
                <a:solidFill>
                  <a:schemeClr val="lt1"/>
                </a:solidFill>
              </a:defRPr>
            </a:lvl9pPr>
          </a:lstStyle>
          <a:p/>
        </p:txBody>
      </p:sp>
      <p:sp>
        <p:nvSpPr>
          <p:cNvPr id="190" name="Google Shape;190;p35"/>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1">
  <p:cSld name="AUTOLAYOUT_51">
    <p:bg>
      <p:bgPr>
        <a:solidFill>
          <a:srgbClr val="FFFFFF"/>
        </a:solidFill>
      </p:bgPr>
    </p:bg>
    <p:spTree>
      <p:nvGrpSpPr>
        <p:cNvPr id="191" name="Shape 191"/>
        <p:cNvGrpSpPr/>
        <p:nvPr/>
      </p:nvGrpSpPr>
      <p:grpSpPr>
        <a:xfrm>
          <a:off x="0" y="0"/>
          <a:ext cx="0" cy="0"/>
          <a:chOff x="0" y="0"/>
          <a:chExt cx="0" cy="0"/>
        </a:xfrm>
      </p:grpSpPr>
      <p:sp>
        <p:nvSpPr>
          <p:cNvPr id="192" name="Google Shape;192;p36"/>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Google Shape;193;p36"/>
          <p:cNvSpPr/>
          <p:nvPr/>
        </p:nvSpPr>
        <p:spPr>
          <a:xfrm>
            <a:off x="0" y="0"/>
            <a:ext cx="9144000" cy="2517000"/>
          </a:xfrm>
          <a:prstGeom prst="rect">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Google Shape;194;p36"/>
          <p:cNvSpPr txBox="1"/>
          <p:nvPr>
            <p:ph type="title"/>
          </p:nvPr>
        </p:nvSpPr>
        <p:spPr>
          <a:xfrm>
            <a:off x="311700" y="307825"/>
            <a:ext cx="7434600" cy="9210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p:txBody>
      </p:sp>
      <p:sp>
        <p:nvSpPr>
          <p:cNvPr id="195" name="Google Shape;195;p36"/>
          <p:cNvSpPr txBox="1"/>
          <p:nvPr>
            <p:ph idx="1" type="body"/>
          </p:nvPr>
        </p:nvSpPr>
        <p:spPr>
          <a:xfrm>
            <a:off x="1162800" y="3687975"/>
            <a:ext cx="2246400" cy="921000"/>
          </a:xfrm>
          <a:prstGeom prst="rect">
            <a:avLst/>
          </a:prstGeom>
          <a:noFill/>
        </p:spPr>
        <p:txBody>
          <a:bodyPr anchorCtr="0" anchor="t" bIns="91425" lIns="91425" spcFirstLastPara="1" rIns="91425" wrap="square" tIns="91425"/>
          <a:lstStyle>
            <a:lvl1pPr indent="-317500" lvl="0" marL="457200" algn="ctr">
              <a:lnSpc>
                <a:spcPct val="115000"/>
              </a:lnSpc>
              <a:spcBef>
                <a:spcPts val="0"/>
              </a:spcBef>
              <a:spcAft>
                <a:spcPts val="0"/>
              </a:spcAft>
              <a:buClr>
                <a:schemeClr val="dk2"/>
              </a:buClr>
              <a:buSzPts val="1400"/>
              <a:buChar char="●"/>
              <a:defRPr sz="1400">
                <a:solidFill>
                  <a:schemeClr val="dk2"/>
                </a:solidFill>
              </a:defRPr>
            </a:lvl1pPr>
            <a:lvl2pPr indent="-304800" lvl="1" marL="914400" algn="ctr">
              <a:lnSpc>
                <a:spcPct val="115000"/>
              </a:lnSpc>
              <a:spcBef>
                <a:spcPts val="1600"/>
              </a:spcBef>
              <a:spcAft>
                <a:spcPts val="0"/>
              </a:spcAft>
              <a:buClr>
                <a:schemeClr val="dk2"/>
              </a:buClr>
              <a:buSzPts val="1200"/>
              <a:buChar char="○"/>
              <a:defRPr sz="1200">
                <a:solidFill>
                  <a:schemeClr val="dk2"/>
                </a:solidFill>
              </a:defRPr>
            </a:lvl2pPr>
            <a:lvl3pPr indent="-304800" lvl="2" marL="1371600" algn="ctr">
              <a:lnSpc>
                <a:spcPct val="115000"/>
              </a:lnSpc>
              <a:spcBef>
                <a:spcPts val="1600"/>
              </a:spcBef>
              <a:spcAft>
                <a:spcPts val="0"/>
              </a:spcAft>
              <a:buClr>
                <a:schemeClr val="dk2"/>
              </a:buClr>
              <a:buSzPts val="1200"/>
              <a:buChar char="■"/>
              <a:defRPr sz="1200">
                <a:solidFill>
                  <a:schemeClr val="dk2"/>
                </a:solidFill>
              </a:defRPr>
            </a:lvl3pPr>
            <a:lvl4pPr indent="-304800" lvl="3" marL="1828800" algn="ctr">
              <a:lnSpc>
                <a:spcPct val="115000"/>
              </a:lnSpc>
              <a:spcBef>
                <a:spcPts val="1600"/>
              </a:spcBef>
              <a:spcAft>
                <a:spcPts val="0"/>
              </a:spcAft>
              <a:buClr>
                <a:schemeClr val="dk2"/>
              </a:buClr>
              <a:buSzPts val="1200"/>
              <a:buChar char="●"/>
              <a:defRPr sz="1200">
                <a:solidFill>
                  <a:schemeClr val="dk2"/>
                </a:solidFill>
              </a:defRPr>
            </a:lvl4pPr>
            <a:lvl5pPr indent="-304800" lvl="4" marL="2286000" algn="ctr">
              <a:lnSpc>
                <a:spcPct val="115000"/>
              </a:lnSpc>
              <a:spcBef>
                <a:spcPts val="1600"/>
              </a:spcBef>
              <a:spcAft>
                <a:spcPts val="0"/>
              </a:spcAft>
              <a:buClr>
                <a:schemeClr val="dk2"/>
              </a:buClr>
              <a:buSzPts val="1200"/>
              <a:buChar char="○"/>
              <a:defRPr sz="1200">
                <a:solidFill>
                  <a:schemeClr val="dk2"/>
                </a:solidFill>
              </a:defRPr>
            </a:lvl5pPr>
            <a:lvl6pPr indent="-304800" lvl="5" marL="2743200" algn="ctr">
              <a:lnSpc>
                <a:spcPct val="115000"/>
              </a:lnSpc>
              <a:spcBef>
                <a:spcPts val="1600"/>
              </a:spcBef>
              <a:spcAft>
                <a:spcPts val="0"/>
              </a:spcAft>
              <a:buClr>
                <a:schemeClr val="dk2"/>
              </a:buClr>
              <a:buSzPts val="1200"/>
              <a:buChar char="■"/>
              <a:defRPr sz="1200">
                <a:solidFill>
                  <a:schemeClr val="dk2"/>
                </a:solidFill>
              </a:defRPr>
            </a:lvl6pPr>
            <a:lvl7pPr indent="-304800" lvl="6" marL="3200400" algn="ctr">
              <a:lnSpc>
                <a:spcPct val="115000"/>
              </a:lnSpc>
              <a:spcBef>
                <a:spcPts val="1600"/>
              </a:spcBef>
              <a:spcAft>
                <a:spcPts val="0"/>
              </a:spcAft>
              <a:buClr>
                <a:schemeClr val="dk2"/>
              </a:buClr>
              <a:buSzPts val="1200"/>
              <a:buChar char="●"/>
              <a:defRPr sz="1200">
                <a:solidFill>
                  <a:schemeClr val="dk2"/>
                </a:solidFill>
              </a:defRPr>
            </a:lvl7pPr>
            <a:lvl8pPr indent="-304800" lvl="7" marL="3657600" algn="ctr">
              <a:lnSpc>
                <a:spcPct val="115000"/>
              </a:lnSpc>
              <a:spcBef>
                <a:spcPts val="1600"/>
              </a:spcBef>
              <a:spcAft>
                <a:spcPts val="0"/>
              </a:spcAft>
              <a:buClr>
                <a:schemeClr val="dk2"/>
              </a:buClr>
              <a:buSzPts val="1200"/>
              <a:buChar char="○"/>
              <a:defRPr sz="1200">
                <a:solidFill>
                  <a:schemeClr val="dk2"/>
                </a:solidFill>
              </a:defRPr>
            </a:lvl8pPr>
            <a:lvl9pPr indent="-304800" lvl="8" marL="4114800" algn="ctr">
              <a:lnSpc>
                <a:spcPct val="115000"/>
              </a:lnSpc>
              <a:spcBef>
                <a:spcPts val="1600"/>
              </a:spcBef>
              <a:spcAft>
                <a:spcPts val="1600"/>
              </a:spcAft>
              <a:buClr>
                <a:schemeClr val="dk2"/>
              </a:buClr>
              <a:buSzPts val="1200"/>
              <a:buChar char="■"/>
              <a:defRPr sz="1200">
                <a:solidFill>
                  <a:schemeClr val="dk2"/>
                </a:solidFill>
              </a:defRPr>
            </a:lvl9pPr>
          </a:lstStyle>
          <a:p/>
        </p:txBody>
      </p:sp>
      <p:sp>
        <p:nvSpPr>
          <p:cNvPr id="196" name="Google Shape;196;p36"/>
          <p:cNvSpPr txBox="1"/>
          <p:nvPr>
            <p:ph idx="2" type="body"/>
          </p:nvPr>
        </p:nvSpPr>
        <p:spPr>
          <a:xfrm>
            <a:off x="5718900" y="3687975"/>
            <a:ext cx="2278200" cy="921000"/>
          </a:xfrm>
          <a:prstGeom prst="rect">
            <a:avLst/>
          </a:prstGeom>
          <a:noFill/>
        </p:spPr>
        <p:txBody>
          <a:bodyPr anchorCtr="0" anchor="t" bIns="91425" lIns="91425" spcFirstLastPara="1" rIns="91425" wrap="square" tIns="91425"/>
          <a:lstStyle>
            <a:lvl1pPr indent="-317500" lvl="0" marL="457200" algn="ctr">
              <a:lnSpc>
                <a:spcPct val="115000"/>
              </a:lnSpc>
              <a:spcBef>
                <a:spcPts val="0"/>
              </a:spcBef>
              <a:spcAft>
                <a:spcPts val="0"/>
              </a:spcAft>
              <a:buClr>
                <a:schemeClr val="dk2"/>
              </a:buClr>
              <a:buSzPts val="1400"/>
              <a:buChar char="●"/>
              <a:defRPr sz="1400">
                <a:solidFill>
                  <a:schemeClr val="dk2"/>
                </a:solidFill>
              </a:defRPr>
            </a:lvl1pPr>
            <a:lvl2pPr indent="-304800" lvl="1" marL="914400" algn="ctr">
              <a:lnSpc>
                <a:spcPct val="115000"/>
              </a:lnSpc>
              <a:spcBef>
                <a:spcPts val="1600"/>
              </a:spcBef>
              <a:spcAft>
                <a:spcPts val="0"/>
              </a:spcAft>
              <a:buClr>
                <a:schemeClr val="dk2"/>
              </a:buClr>
              <a:buSzPts val="1200"/>
              <a:buChar char="○"/>
              <a:defRPr sz="1200">
                <a:solidFill>
                  <a:schemeClr val="dk2"/>
                </a:solidFill>
              </a:defRPr>
            </a:lvl2pPr>
            <a:lvl3pPr indent="-304800" lvl="2" marL="1371600" algn="ctr">
              <a:lnSpc>
                <a:spcPct val="115000"/>
              </a:lnSpc>
              <a:spcBef>
                <a:spcPts val="1600"/>
              </a:spcBef>
              <a:spcAft>
                <a:spcPts val="0"/>
              </a:spcAft>
              <a:buClr>
                <a:schemeClr val="dk2"/>
              </a:buClr>
              <a:buSzPts val="1200"/>
              <a:buChar char="■"/>
              <a:defRPr sz="1200">
                <a:solidFill>
                  <a:schemeClr val="dk2"/>
                </a:solidFill>
              </a:defRPr>
            </a:lvl3pPr>
            <a:lvl4pPr indent="-304800" lvl="3" marL="1828800" algn="ctr">
              <a:lnSpc>
                <a:spcPct val="115000"/>
              </a:lnSpc>
              <a:spcBef>
                <a:spcPts val="1600"/>
              </a:spcBef>
              <a:spcAft>
                <a:spcPts val="0"/>
              </a:spcAft>
              <a:buClr>
                <a:schemeClr val="dk2"/>
              </a:buClr>
              <a:buSzPts val="1200"/>
              <a:buChar char="●"/>
              <a:defRPr sz="1200">
                <a:solidFill>
                  <a:schemeClr val="dk2"/>
                </a:solidFill>
              </a:defRPr>
            </a:lvl4pPr>
            <a:lvl5pPr indent="-304800" lvl="4" marL="2286000" algn="ctr">
              <a:lnSpc>
                <a:spcPct val="115000"/>
              </a:lnSpc>
              <a:spcBef>
                <a:spcPts val="1600"/>
              </a:spcBef>
              <a:spcAft>
                <a:spcPts val="0"/>
              </a:spcAft>
              <a:buClr>
                <a:schemeClr val="dk2"/>
              </a:buClr>
              <a:buSzPts val="1200"/>
              <a:buChar char="○"/>
              <a:defRPr sz="1200">
                <a:solidFill>
                  <a:schemeClr val="dk2"/>
                </a:solidFill>
              </a:defRPr>
            </a:lvl5pPr>
            <a:lvl6pPr indent="-304800" lvl="5" marL="2743200" algn="ctr">
              <a:lnSpc>
                <a:spcPct val="115000"/>
              </a:lnSpc>
              <a:spcBef>
                <a:spcPts val="1600"/>
              </a:spcBef>
              <a:spcAft>
                <a:spcPts val="0"/>
              </a:spcAft>
              <a:buClr>
                <a:schemeClr val="dk2"/>
              </a:buClr>
              <a:buSzPts val="1200"/>
              <a:buChar char="■"/>
              <a:defRPr sz="1200">
                <a:solidFill>
                  <a:schemeClr val="dk2"/>
                </a:solidFill>
              </a:defRPr>
            </a:lvl6pPr>
            <a:lvl7pPr indent="-304800" lvl="6" marL="3200400" algn="ctr">
              <a:lnSpc>
                <a:spcPct val="115000"/>
              </a:lnSpc>
              <a:spcBef>
                <a:spcPts val="1600"/>
              </a:spcBef>
              <a:spcAft>
                <a:spcPts val="0"/>
              </a:spcAft>
              <a:buClr>
                <a:schemeClr val="dk2"/>
              </a:buClr>
              <a:buSzPts val="1200"/>
              <a:buChar char="●"/>
              <a:defRPr sz="1200">
                <a:solidFill>
                  <a:schemeClr val="dk2"/>
                </a:solidFill>
              </a:defRPr>
            </a:lvl7pPr>
            <a:lvl8pPr indent="-304800" lvl="7" marL="3657600" algn="ctr">
              <a:lnSpc>
                <a:spcPct val="115000"/>
              </a:lnSpc>
              <a:spcBef>
                <a:spcPts val="1600"/>
              </a:spcBef>
              <a:spcAft>
                <a:spcPts val="0"/>
              </a:spcAft>
              <a:buClr>
                <a:schemeClr val="dk2"/>
              </a:buClr>
              <a:buSzPts val="1200"/>
              <a:buChar char="○"/>
              <a:defRPr sz="1200">
                <a:solidFill>
                  <a:schemeClr val="dk2"/>
                </a:solidFill>
              </a:defRPr>
            </a:lvl8pPr>
            <a:lvl9pPr indent="-304800" lvl="8" marL="4114800" algn="ctr">
              <a:lnSpc>
                <a:spcPct val="115000"/>
              </a:lnSpc>
              <a:spcBef>
                <a:spcPts val="1600"/>
              </a:spcBef>
              <a:spcAft>
                <a:spcPts val="1600"/>
              </a:spcAft>
              <a:buClr>
                <a:schemeClr val="dk2"/>
              </a:buClr>
              <a:buSzPts val="1200"/>
              <a:buChar char="■"/>
              <a:defRPr sz="1200">
                <a:solidFill>
                  <a:schemeClr val="dk2"/>
                </a:solidFill>
              </a:defRPr>
            </a:lvl9pPr>
          </a:lstStyle>
          <a:p/>
        </p:txBody>
      </p:sp>
      <p:sp>
        <p:nvSpPr>
          <p:cNvPr id="197" name="Google Shape;197;p36"/>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2">
  <p:cSld name="AUTOLAYOUT_52">
    <p:bg>
      <p:bgPr>
        <a:solidFill>
          <a:srgbClr val="FFFFFF"/>
        </a:solidFill>
      </p:bgPr>
    </p:bg>
    <p:spTree>
      <p:nvGrpSpPr>
        <p:cNvPr id="198" name="Shape 198"/>
        <p:cNvGrpSpPr/>
        <p:nvPr/>
      </p:nvGrpSpPr>
      <p:grpSpPr>
        <a:xfrm>
          <a:off x="0" y="0"/>
          <a:ext cx="0" cy="0"/>
          <a:chOff x="0" y="0"/>
          <a:chExt cx="0" cy="0"/>
        </a:xfrm>
      </p:grpSpPr>
      <p:sp>
        <p:nvSpPr>
          <p:cNvPr id="199" name="Google Shape;199;p37"/>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Google Shape;200;p37"/>
          <p:cNvSpPr/>
          <p:nvPr/>
        </p:nvSpPr>
        <p:spPr>
          <a:xfrm>
            <a:off x="0" y="0"/>
            <a:ext cx="9144000" cy="25170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Google Shape;201;p37"/>
          <p:cNvSpPr txBox="1"/>
          <p:nvPr>
            <p:ph type="title"/>
          </p:nvPr>
        </p:nvSpPr>
        <p:spPr>
          <a:xfrm>
            <a:off x="311700" y="307825"/>
            <a:ext cx="7434600" cy="9210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p:txBody>
      </p:sp>
      <p:sp>
        <p:nvSpPr>
          <p:cNvPr id="202" name="Google Shape;202;p37"/>
          <p:cNvSpPr txBox="1"/>
          <p:nvPr>
            <p:ph idx="1" type="body"/>
          </p:nvPr>
        </p:nvSpPr>
        <p:spPr>
          <a:xfrm>
            <a:off x="1162800" y="3687975"/>
            <a:ext cx="2246400" cy="921000"/>
          </a:xfrm>
          <a:prstGeom prst="rect">
            <a:avLst/>
          </a:prstGeom>
          <a:noFill/>
        </p:spPr>
        <p:txBody>
          <a:bodyPr anchorCtr="0" anchor="t" bIns="91425" lIns="91425" spcFirstLastPara="1" rIns="91425" wrap="square" tIns="91425"/>
          <a:lstStyle>
            <a:lvl1pPr indent="-317500" lvl="0" marL="457200" algn="ctr">
              <a:lnSpc>
                <a:spcPct val="115000"/>
              </a:lnSpc>
              <a:spcBef>
                <a:spcPts val="0"/>
              </a:spcBef>
              <a:spcAft>
                <a:spcPts val="0"/>
              </a:spcAft>
              <a:buClr>
                <a:schemeClr val="dk2"/>
              </a:buClr>
              <a:buSzPts val="1400"/>
              <a:buChar char="●"/>
              <a:defRPr sz="1400">
                <a:solidFill>
                  <a:schemeClr val="dk2"/>
                </a:solidFill>
              </a:defRPr>
            </a:lvl1pPr>
            <a:lvl2pPr indent="-304800" lvl="1" marL="914400" algn="ctr">
              <a:lnSpc>
                <a:spcPct val="115000"/>
              </a:lnSpc>
              <a:spcBef>
                <a:spcPts val="1600"/>
              </a:spcBef>
              <a:spcAft>
                <a:spcPts val="0"/>
              </a:spcAft>
              <a:buClr>
                <a:schemeClr val="dk2"/>
              </a:buClr>
              <a:buSzPts val="1200"/>
              <a:buChar char="○"/>
              <a:defRPr sz="1200">
                <a:solidFill>
                  <a:schemeClr val="dk2"/>
                </a:solidFill>
              </a:defRPr>
            </a:lvl2pPr>
            <a:lvl3pPr indent="-304800" lvl="2" marL="1371600" algn="ctr">
              <a:lnSpc>
                <a:spcPct val="115000"/>
              </a:lnSpc>
              <a:spcBef>
                <a:spcPts val="1600"/>
              </a:spcBef>
              <a:spcAft>
                <a:spcPts val="0"/>
              </a:spcAft>
              <a:buClr>
                <a:schemeClr val="dk2"/>
              </a:buClr>
              <a:buSzPts val="1200"/>
              <a:buChar char="■"/>
              <a:defRPr sz="1200">
                <a:solidFill>
                  <a:schemeClr val="dk2"/>
                </a:solidFill>
              </a:defRPr>
            </a:lvl3pPr>
            <a:lvl4pPr indent="-304800" lvl="3" marL="1828800" algn="ctr">
              <a:lnSpc>
                <a:spcPct val="115000"/>
              </a:lnSpc>
              <a:spcBef>
                <a:spcPts val="1600"/>
              </a:spcBef>
              <a:spcAft>
                <a:spcPts val="0"/>
              </a:spcAft>
              <a:buClr>
                <a:schemeClr val="dk2"/>
              </a:buClr>
              <a:buSzPts val="1200"/>
              <a:buChar char="●"/>
              <a:defRPr sz="1200">
                <a:solidFill>
                  <a:schemeClr val="dk2"/>
                </a:solidFill>
              </a:defRPr>
            </a:lvl4pPr>
            <a:lvl5pPr indent="-304800" lvl="4" marL="2286000" algn="ctr">
              <a:lnSpc>
                <a:spcPct val="115000"/>
              </a:lnSpc>
              <a:spcBef>
                <a:spcPts val="1600"/>
              </a:spcBef>
              <a:spcAft>
                <a:spcPts val="0"/>
              </a:spcAft>
              <a:buClr>
                <a:schemeClr val="dk2"/>
              </a:buClr>
              <a:buSzPts val="1200"/>
              <a:buChar char="○"/>
              <a:defRPr sz="1200">
                <a:solidFill>
                  <a:schemeClr val="dk2"/>
                </a:solidFill>
              </a:defRPr>
            </a:lvl5pPr>
            <a:lvl6pPr indent="-304800" lvl="5" marL="2743200" algn="ctr">
              <a:lnSpc>
                <a:spcPct val="115000"/>
              </a:lnSpc>
              <a:spcBef>
                <a:spcPts val="1600"/>
              </a:spcBef>
              <a:spcAft>
                <a:spcPts val="0"/>
              </a:spcAft>
              <a:buClr>
                <a:schemeClr val="dk2"/>
              </a:buClr>
              <a:buSzPts val="1200"/>
              <a:buChar char="■"/>
              <a:defRPr sz="1200">
                <a:solidFill>
                  <a:schemeClr val="dk2"/>
                </a:solidFill>
              </a:defRPr>
            </a:lvl6pPr>
            <a:lvl7pPr indent="-304800" lvl="6" marL="3200400" algn="ctr">
              <a:lnSpc>
                <a:spcPct val="115000"/>
              </a:lnSpc>
              <a:spcBef>
                <a:spcPts val="1600"/>
              </a:spcBef>
              <a:spcAft>
                <a:spcPts val="0"/>
              </a:spcAft>
              <a:buClr>
                <a:schemeClr val="dk2"/>
              </a:buClr>
              <a:buSzPts val="1200"/>
              <a:buChar char="●"/>
              <a:defRPr sz="1200">
                <a:solidFill>
                  <a:schemeClr val="dk2"/>
                </a:solidFill>
              </a:defRPr>
            </a:lvl7pPr>
            <a:lvl8pPr indent="-304800" lvl="7" marL="3657600" algn="ctr">
              <a:lnSpc>
                <a:spcPct val="115000"/>
              </a:lnSpc>
              <a:spcBef>
                <a:spcPts val="1600"/>
              </a:spcBef>
              <a:spcAft>
                <a:spcPts val="0"/>
              </a:spcAft>
              <a:buClr>
                <a:schemeClr val="dk2"/>
              </a:buClr>
              <a:buSzPts val="1200"/>
              <a:buChar char="○"/>
              <a:defRPr sz="1200">
                <a:solidFill>
                  <a:schemeClr val="dk2"/>
                </a:solidFill>
              </a:defRPr>
            </a:lvl8pPr>
            <a:lvl9pPr indent="-304800" lvl="8" marL="4114800" algn="ctr">
              <a:lnSpc>
                <a:spcPct val="115000"/>
              </a:lnSpc>
              <a:spcBef>
                <a:spcPts val="1600"/>
              </a:spcBef>
              <a:spcAft>
                <a:spcPts val="1600"/>
              </a:spcAft>
              <a:buClr>
                <a:schemeClr val="dk2"/>
              </a:buClr>
              <a:buSzPts val="1200"/>
              <a:buChar char="■"/>
              <a:defRPr sz="1200">
                <a:solidFill>
                  <a:schemeClr val="dk2"/>
                </a:solidFill>
              </a:defRPr>
            </a:lvl9pPr>
          </a:lstStyle>
          <a:p/>
        </p:txBody>
      </p:sp>
      <p:sp>
        <p:nvSpPr>
          <p:cNvPr id="203" name="Google Shape;203;p37"/>
          <p:cNvSpPr txBox="1"/>
          <p:nvPr>
            <p:ph idx="2" type="body"/>
          </p:nvPr>
        </p:nvSpPr>
        <p:spPr>
          <a:xfrm>
            <a:off x="5718900" y="3687975"/>
            <a:ext cx="2278200" cy="921000"/>
          </a:xfrm>
          <a:prstGeom prst="rect">
            <a:avLst/>
          </a:prstGeom>
          <a:noFill/>
        </p:spPr>
        <p:txBody>
          <a:bodyPr anchorCtr="0" anchor="t" bIns="91425" lIns="91425" spcFirstLastPara="1" rIns="91425" wrap="square" tIns="91425"/>
          <a:lstStyle>
            <a:lvl1pPr indent="-317500" lvl="0" marL="457200" algn="ctr">
              <a:lnSpc>
                <a:spcPct val="115000"/>
              </a:lnSpc>
              <a:spcBef>
                <a:spcPts val="0"/>
              </a:spcBef>
              <a:spcAft>
                <a:spcPts val="0"/>
              </a:spcAft>
              <a:buClr>
                <a:schemeClr val="dk2"/>
              </a:buClr>
              <a:buSzPts val="1400"/>
              <a:buChar char="●"/>
              <a:defRPr sz="1400">
                <a:solidFill>
                  <a:schemeClr val="dk2"/>
                </a:solidFill>
              </a:defRPr>
            </a:lvl1pPr>
            <a:lvl2pPr indent="-304800" lvl="1" marL="914400" algn="ctr">
              <a:lnSpc>
                <a:spcPct val="115000"/>
              </a:lnSpc>
              <a:spcBef>
                <a:spcPts val="1600"/>
              </a:spcBef>
              <a:spcAft>
                <a:spcPts val="0"/>
              </a:spcAft>
              <a:buClr>
                <a:schemeClr val="dk2"/>
              </a:buClr>
              <a:buSzPts val="1200"/>
              <a:buChar char="○"/>
              <a:defRPr sz="1200">
                <a:solidFill>
                  <a:schemeClr val="dk2"/>
                </a:solidFill>
              </a:defRPr>
            </a:lvl2pPr>
            <a:lvl3pPr indent="-304800" lvl="2" marL="1371600" algn="ctr">
              <a:lnSpc>
                <a:spcPct val="115000"/>
              </a:lnSpc>
              <a:spcBef>
                <a:spcPts val="1600"/>
              </a:spcBef>
              <a:spcAft>
                <a:spcPts val="0"/>
              </a:spcAft>
              <a:buClr>
                <a:schemeClr val="dk2"/>
              </a:buClr>
              <a:buSzPts val="1200"/>
              <a:buChar char="■"/>
              <a:defRPr sz="1200">
                <a:solidFill>
                  <a:schemeClr val="dk2"/>
                </a:solidFill>
              </a:defRPr>
            </a:lvl3pPr>
            <a:lvl4pPr indent="-304800" lvl="3" marL="1828800" algn="ctr">
              <a:lnSpc>
                <a:spcPct val="115000"/>
              </a:lnSpc>
              <a:spcBef>
                <a:spcPts val="1600"/>
              </a:spcBef>
              <a:spcAft>
                <a:spcPts val="0"/>
              </a:spcAft>
              <a:buClr>
                <a:schemeClr val="dk2"/>
              </a:buClr>
              <a:buSzPts val="1200"/>
              <a:buChar char="●"/>
              <a:defRPr sz="1200">
                <a:solidFill>
                  <a:schemeClr val="dk2"/>
                </a:solidFill>
              </a:defRPr>
            </a:lvl4pPr>
            <a:lvl5pPr indent="-304800" lvl="4" marL="2286000" algn="ctr">
              <a:lnSpc>
                <a:spcPct val="115000"/>
              </a:lnSpc>
              <a:spcBef>
                <a:spcPts val="1600"/>
              </a:spcBef>
              <a:spcAft>
                <a:spcPts val="0"/>
              </a:spcAft>
              <a:buClr>
                <a:schemeClr val="dk2"/>
              </a:buClr>
              <a:buSzPts val="1200"/>
              <a:buChar char="○"/>
              <a:defRPr sz="1200">
                <a:solidFill>
                  <a:schemeClr val="dk2"/>
                </a:solidFill>
              </a:defRPr>
            </a:lvl5pPr>
            <a:lvl6pPr indent="-304800" lvl="5" marL="2743200" algn="ctr">
              <a:lnSpc>
                <a:spcPct val="115000"/>
              </a:lnSpc>
              <a:spcBef>
                <a:spcPts val="1600"/>
              </a:spcBef>
              <a:spcAft>
                <a:spcPts val="0"/>
              </a:spcAft>
              <a:buClr>
                <a:schemeClr val="dk2"/>
              </a:buClr>
              <a:buSzPts val="1200"/>
              <a:buChar char="■"/>
              <a:defRPr sz="1200">
                <a:solidFill>
                  <a:schemeClr val="dk2"/>
                </a:solidFill>
              </a:defRPr>
            </a:lvl6pPr>
            <a:lvl7pPr indent="-304800" lvl="6" marL="3200400" algn="ctr">
              <a:lnSpc>
                <a:spcPct val="115000"/>
              </a:lnSpc>
              <a:spcBef>
                <a:spcPts val="1600"/>
              </a:spcBef>
              <a:spcAft>
                <a:spcPts val="0"/>
              </a:spcAft>
              <a:buClr>
                <a:schemeClr val="dk2"/>
              </a:buClr>
              <a:buSzPts val="1200"/>
              <a:buChar char="●"/>
              <a:defRPr sz="1200">
                <a:solidFill>
                  <a:schemeClr val="dk2"/>
                </a:solidFill>
              </a:defRPr>
            </a:lvl7pPr>
            <a:lvl8pPr indent="-304800" lvl="7" marL="3657600" algn="ctr">
              <a:lnSpc>
                <a:spcPct val="115000"/>
              </a:lnSpc>
              <a:spcBef>
                <a:spcPts val="1600"/>
              </a:spcBef>
              <a:spcAft>
                <a:spcPts val="0"/>
              </a:spcAft>
              <a:buClr>
                <a:schemeClr val="dk2"/>
              </a:buClr>
              <a:buSzPts val="1200"/>
              <a:buChar char="○"/>
              <a:defRPr sz="1200">
                <a:solidFill>
                  <a:schemeClr val="dk2"/>
                </a:solidFill>
              </a:defRPr>
            </a:lvl8pPr>
            <a:lvl9pPr indent="-304800" lvl="8" marL="4114800" algn="ctr">
              <a:lnSpc>
                <a:spcPct val="115000"/>
              </a:lnSpc>
              <a:spcBef>
                <a:spcPts val="1600"/>
              </a:spcBef>
              <a:spcAft>
                <a:spcPts val="1600"/>
              </a:spcAft>
              <a:buClr>
                <a:schemeClr val="dk2"/>
              </a:buClr>
              <a:buSzPts val="1200"/>
              <a:buChar char="■"/>
              <a:defRPr sz="1200">
                <a:solidFill>
                  <a:schemeClr val="dk2"/>
                </a:solidFill>
              </a:defRPr>
            </a:lvl9pPr>
          </a:lstStyle>
          <a:p/>
        </p:txBody>
      </p:sp>
      <p:sp>
        <p:nvSpPr>
          <p:cNvPr id="204" name="Google Shape;204;p37"/>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9">
  <p:cSld name="AUTOLAYOUT_59">
    <p:bg>
      <p:bgPr>
        <a:solidFill>
          <a:srgbClr val="FFFFFF"/>
        </a:solidFill>
      </p:bgPr>
    </p:bg>
    <p:spTree>
      <p:nvGrpSpPr>
        <p:cNvPr id="205" name="Shape 205"/>
        <p:cNvGrpSpPr/>
        <p:nvPr/>
      </p:nvGrpSpPr>
      <p:grpSpPr>
        <a:xfrm>
          <a:off x="0" y="0"/>
          <a:ext cx="0" cy="0"/>
          <a:chOff x="0" y="0"/>
          <a:chExt cx="0" cy="0"/>
        </a:xfrm>
      </p:grpSpPr>
      <p:sp>
        <p:nvSpPr>
          <p:cNvPr id="206" name="Google Shape;206;p38"/>
          <p:cNvSpPr/>
          <p:nvPr/>
        </p:nvSpPr>
        <p:spPr>
          <a:xfrm>
            <a:off x="0" y="0"/>
            <a:ext cx="9144000" cy="5143500"/>
          </a:xfrm>
          <a:prstGeom prst="rect">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Google Shape;207;p38"/>
          <p:cNvSpPr txBox="1"/>
          <p:nvPr>
            <p:ph type="ctrTitle"/>
          </p:nvPr>
        </p:nvSpPr>
        <p:spPr>
          <a:xfrm>
            <a:off x="1837575" y="1251525"/>
            <a:ext cx="5445900" cy="2640600"/>
          </a:xfrm>
          <a:prstGeom prst="rect">
            <a:avLst/>
          </a:prstGeom>
          <a:noFill/>
        </p:spPr>
        <p:txBody>
          <a:bodyPr anchorCtr="0" anchor="ctr" bIns="91425" lIns="91425" spcFirstLastPara="1" rIns="91425" wrap="square" tIns="91425"/>
          <a:lstStyle>
            <a:lvl1pPr lvl="0" algn="ctr">
              <a:lnSpc>
                <a:spcPct val="100000"/>
              </a:lnSpc>
              <a:spcBef>
                <a:spcPts val="0"/>
              </a:spcBef>
              <a:spcAft>
                <a:spcPts val="0"/>
              </a:spcAft>
              <a:buClr>
                <a:srgbClr val="FFFFFF"/>
              </a:buClr>
              <a:buSzPts val="4000"/>
              <a:buNone/>
              <a:defRPr b="1" sz="4000">
                <a:solidFill>
                  <a:srgbClr val="FFFFFF"/>
                </a:solidFill>
              </a:defRPr>
            </a:lvl1pPr>
            <a:lvl2pPr lvl="1" algn="ctr">
              <a:lnSpc>
                <a:spcPct val="100000"/>
              </a:lnSpc>
              <a:spcBef>
                <a:spcPts val="0"/>
              </a:spcBef>
              <a:spcAft>
                <a:spcPts val="0"/>
              </a:spcAft>
              <a:buClr>
                <a:srgbClr val="FFFFFF"/>
              </a:buClr>
              <a:buSzPts val="4000"/>
              <a:buNone/>
              <a:defRPr b="1" sz="4000">
                <a:solidFill>
                  <a:srgbClr val="FFFFFF"/>
                </a:solidFill>
              </a:defRPr>
            </a:lvl2pPr>
            <a:lvl3pPr lvl="2" algn="ctr">
              <a:lnSpc>
                <a:spcPct val="100000"/>
              </a:lnSpc>
              <a:spcBef>
                <a:spcPts val="0"/>
              </a:spcBef>
              <a:spcAft>
                <a:spcPts val="0"/>
              </a:spcAft>
              <a:buClr>
                <a:srgbClr val="FFFFFF"/>
              </a:buClr>
              <a:buSzPts val="4000"/>
              <a:buNone/>
              <a:defRPr b="1" sz="4000">
                <a:solidFill>
                  <a:srgbClr val="FFFFFF"/>
                </a:solidFill>
              </a:defRPr>
            </a:lvl3pPr>
            <a:lvl4pPr lvl="3" algn="ctr">
              <a:lnSpc>
                <a:spcPct val="100000"/>
              </a:lnSpc>
              <a:spcBef>
                <a:spcPts val="0"/>
              </a:spcBef>
              <a:spcAft>
                <a:spcPts val="0"/>
              </a:spcAft>
              <a:buClr>
                <a:srgbClr val="FFFFFF"/>
              </a:buClr>
              <a:buSzPts val="4000"/>
              <a:buNone/>
              <a:defRPr b="1" sz="4000">
                <a:solidFill>
                  <a:srgbClr val="FFFFFF"/>
                </a:solidFill>
              </a:defRPr>
            </a:lvl4pPr>
            <a:lvl5pPr lvl="4" algn="ctr">
              <a:lnSpc>
                <a:spcPct val="100000"/>
              </a:lnSpc>
              <a:spcBef>
                <a:spcPts val="0"/>
              </a:spcBef>
              <a:spcAft>
                <a:spcPts val="0"/>
              </a:spcAft>
              <a:buClr>
                <a:srgbClr val="FFFFFF"/>
              </a:buClr>
              <a:buSzPts val="4000"/>
              <a:buNone/>
              <a:defRPr b="1" sz="4000">
                <a:solidFill>
                  <a:srgbClr val="FFFFFF"/>
                </a:solidFill>
              </a:defRPr>
            </a:lvl5pPr>
            <a:lvl6pPr lvl="5" algn="ctr">
              <a:lnSpc>
                <a:spcPct val="100000"/>
              </a:lnSpc>
              <a:spcBef>
                <a:spcPts val="0"/>
              </a:spcBef>
              <a:spcAft>
                <a:spcPts val="0"/>
              </a:spcAft>
              <a:buClr>
                <a:srgbClr val="FFFFFF"/>
              </a:buClr>
              <a:buSzPts val="4000"/>
              <a:buNone/>
              <a:defRPr b="1" sz="4000">
                <a:solidFill>
                  <a:srgbClr val="FFFFFF"/>
                </a:solidFill>
              </a:defRPr>
            </a:lvl6pPr>
            <a:lvl7pPr lvl="6" algn="ctr">
              <a:lnSpc>
                <a:spcPct val="100000"/>
              </a:lnSpc>
              <a:spcBef>
                <a:spcPts val="0"/>
              </a:spcBef>
              <a:spcAft>
                <a:spcPts val="0"/>
              </a:spcAft>
              <a:buClr>
                <a:srgbClr val="FFFFFF"/>
              </a:buClr>
              <a:buSzPts val="4000"/>
              <a:buNone/>
              <a:defRPr b="1" sz="4000">
                <a:solidFill>
                  <a:srgbClr val="FFFFFF"/>
                </a:solidFill>
              </a:defRPr>
            </a:lvl7pPr>
            <a:lvl8pPr lvl="7" algn="ctr">
              <a:lnSpc>
                <a:spcPct val="100000"/>
              </a:lnSpc>
              <a:spcBef>
                <a:spcPts val="0"/>
              </a:spcBef>
              <a:spcAft>
                <a:spcPts val="0"/>
              </a:spcAft>
              <a:buClr>
                <a:srgbClr val="FFFFFF"/>
              </a:buClr>
              <a:buSzPts val="4000"/>
              <a:buNone/>
              <a:defRPr b="1" sz="4000">
                <a:solidFill>
                  <a:srgbClr val="FFFFFF"/>
                </a:solidFill>
              </a:defRPr>
            </a:lvl8pPr>
            <a:lvl9pPr lvl="8" algn="ctr">
              <a:lnSpc>
                <a:spcPct val="100000"/>
              </a:lnSpc>
              <a:spcBef>
                <a:spcPts val="0"/>
              </a:spcBef>
              <a:spcAft>
                <a:spcPts val="0"/>
              </a:spcAft>
              <a:buClr>
                <a:srgbClr val="FFFFFF"/>
              </a:buClr>
              <a:buSzPts val="4000"/>
              <a:buNone/>
              <a:defRPr b="1" sz="4000">
                <a:solidFill>
                  <a:srgbClr val="FFFFFF"/>
                </a:solidFill>
              </a:defRPr>
            </a:lvl9pPr>
          </a:lstStyle>
          <a:p/>
        </p:txBody>
      </p:sp>
      <p:sp>
        <p:nvSpPr>
          <p:cNvPr id="208" name="Google Shape;208;p38"/>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23">
  <p:cSld name="AUTOLAYOUT_60">
    <p:bg>
      <p:bgPr>
        <a:solidFill>
          <a:srgbClr val="FFFFFF"/>
        </a:solidFill>
      </p:bgPr>
    </p:bg>
    <p:spTree>
      <p:nvGrpSpPr>
        <p:cNvPr id="209" name="Shape 209"/>
        <p:cNvGrpSpPr/>
        <p:nvPr/>
      </p:nvGrpSpPr>
      <p:grpSpPr>
        <a:xfrm>
          <a:off x="0" y="0"/>
          <a:ext cx="0" cy="0"/>
          <a:chOff x="0" y="0"/>
          <a:chExt cx="0" cy="0"/>
        </a:xfrm>
      </p:grpSpPr>
      <p:sp>
        <p:nvSpPr>
          <p:cNvPr id="210" name="Google Shape;210;p39"/>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1" name="Google Shape;211;p39"/>
          <p:cNvSpPr txBox="1"/>
          <p:nvPr>
            <p:ph type="ctrTitle"/>
          </p:nvPr>
        </p:nvSpPr>
        <p:spPr>
          <a:xfrm>
            <a:off x="390450" y="361375"/>
            <a:ext cx="8363100" cy="1001700"/>
          </a:xfrm>
          <a:prstGeom prst="rect">
            <a:avLst/>
          </a:prstGeom>
          <a:noFill/>
        </p:spPr>
        <p:txBody>
          <a:bodyPr anchorCtr="0" anchor="t" bIns="91425" lIns="91425" spcFirstLastPara="1" rIns="91425" wrap="square" tIns="91425"/>
          <a:lstStyle>
            <a:lvl1pPr lvl="0" rtl="0" algn="l">
              <a:lnSpc>
                <a:spcPct val="100000"/>
              </a:lnSpc>
              <a:spcBef>
                <a:spcPts val="0"/>
              </a:spcBef>
              <a:spcAft>
                <a:spcPts val="0"/>
              </a:spcAft>
              <a:buClr>
                <a:schemeClr val="dk1"/>
              </a:buClr>
              <a:buSzPts val="3000"/>
              <a:buNone/>
              <a:defRPr sz="3000">
                <a:solidFill>
                  <a:schemeClr val="lt2"/>
                </a:solidFill>
              </a:defRPr>
            </a:lvl1pPr>
            <a:lvl2pPr lvl="1" rtl="0" algn="l">
              <a:lnSpc>
                <a:spcPct val="100000"/>
              </a:lnSpc>
              <a:spcBef>
                <a:spcPts val="0"/>
              </a:spcBef>
              <a:spcAft>
                <a:spcPts val="0"/>
              </a:spcAft>
              <a:buClr>
                <a:schemeClr val="dk1"/>
              </a:buClr>
              <a:buSzPts val="3000"/>
              <a:buNone/>
              <a:defRPr sz="3000">
                <a:solidFill>
                  <a:schemeClr val="lt2"/>
                </a:solidFill>
              </a:defRPr>
            </a:lvl2pPr>
            <a:lvl3pPr lvl="2" rtl="0" algn="l">
              <a:lnSpc>
                <a:spcPct val="100000"/>
              </a:lnSpc>
              <a:spcBef>
                <a:spcPts val="0"/>
              </a:spcBef>
              <a:spcAft>
                <a:spcPts val="0"/>
              </a:spcAft>
              <a:buClr>
                <a:schemeClr val="dk1"/>
              </a:buClr>
              <a:buSzPts val="3000"/>
              <a:buNone/>
              <a:defRPr sz="3000">
                <a:solidFill>
                  <a:schemeClr val="lt2"/>
                </a:solidFill>
              </a:defRPr>
            </a:lvl3pPr>
            <a:lvl4pPr lvl="3" rtl="0" algn="l">
              <a:lnSpc>
                <a:spcPct val="100000"/>
              </a:lnSpc>
              <a:spcBef>
                <a:spcPts val="0"/>
              </a:spcBef>
              <a:spcAft>
                <a:spcPts val="0"/>
              </a:spcAft>
              <a:buClr>
                <a:schemeClr val="dk1"/>
              </a:buClr>
              <a:buSzPts val="3000"/>
              <a:buNone/>
              <a:defRPr sz="3000">
                <a:solidFill>
                  <a:schemeClr val="lt2"/>
                </a:solidFill>
              </a:defRPr>
            </a:lvl4pPr>
            <a:lvl5pPr lvl="4" rtl="0" algn="l">
              <a:lnSpc>
                <a:spcPct val="100000"/>
              </a:lnSpc>
              <a:spcBef>
                <a:spcPts val="0"/>
              </a:spcBef>
              <a:spcAft>
                <a:spcPts val="0"/>
              </a:spcAft>
              <a:buClr>
                <a:schemeClr val="dk1"/>
              </a:buClr>
              <a:buSzPts val="3000"/>
              <a:buNone/>
              <a:defRPr sz="3000">
                <a:solidFill>
                  <a:schemeClr val="lt2"/>
                </a:solidFill>
              </a:defRPr>
            </a:lvl5pPr>
            <a:lvl6pPr lvl="5" rtl="0" algn="l">
              <a:lnSpc>
                <a:spcPct val="100000"/>
              </a:lnSpc>
              <a:spcBef>
                <a:spcPts val="0"/>
              </a:spcBef>
              <a:spcAft>
                <a:spcPts val="0"/>
              </a:spcAft>
              <a:buClr>
                <a:schemeClr val="dk1"/>
              </a:buClr>
              <a:buSzPts val="3000"/>
              <a:buNone/>
              <a:defRPr sz="3000">
                <a:solidFill>
                  <a:schemeClr val="lt2"/>
                </a:solidFill>
              </a:defRPr>
            </a:lvl6pPr>
            <a:lvl7pPr lvl="6" rtl="0" algn="l">
              <a:lnSpc>
                <a:spcPct val="100000"/>
              </a:lnSpc>
              <a:spcBef>
                <a:spcPts val="0"/>
              </a:spcBef>
              <a:spcAft>
                <a:spcPts val="0"/>
              </a:spcAft>
              <a:buClr>
                <a:schemeClr val="dk1"/>
              </a:buClr>
              <a:buSzPts val="3000"/>
              <a:buNone/>
              <a:defRPr sz="3000">
                <a:solidFill>
                  <a:schemeClr val="lt2"/>
                </a:solidFill>
              </a:defRPr>
            </a:lvl7pPr>
            <a:lvl8pPr lvl="7" rtl="0" algn="l">
              <a:lnSpc>
                <a:spcPct val="100000"/>
              </a:lnSpc>
              <a:spcBef>
                <a:spcPts val="0"/>
              </a:spcBef>
              <a:spcAft>
                <a:spcPts val="0"/>
              </a:spcAft>
              <a:buClr>
                <a:schemeClr val="dk1"/>
              </a:buClr>
              <a:buSzPts val="3000"/>
              <a:buNone/>
              <a:defRPr sz="3000">
                <a:solidFill>
                  <a:schemeClr val="lt2"/>
                </a:solidFill>
              </a:defRPr>
            </a:lvl8pPr>
            <a:lvl9pPr lvl="8" rtl="0" algn="l">
              <a:lnSpc>
                <a:spcPct val="100000"/>
              </a:lnSpc>
              <a:spcBef>
                <a:spcPts val="0"/>
              </a:spcBef>
              <a:spcAft>
                <a:spcPts val="0"/>
              </a:spcAft>
              <a:buClr>
                <a:schemeClr val="dk1"/>
              </a:buClr>
              <a:buSzPts val="3000"/>
              <a:buNone/>
              <a:defRPr sz="3000">
                <a:solidFill>
                  <a:schemeClr val="lt2"/>
                </a:solidFill>
              </a:defRPr>
            </a:lvl9pPr>
          </a:lstStyle>
          <a:p/>
        </p:txBody>
      </p:sp>
      <p:sp>
        <p:nvSpPr>
          <p:cNvPr id="212" name="Google Shape;212;p39"/>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rtl="0" algn="r">
              <a:lnSpc>
                <a:spcPct val="100000"/>
              </a:lnSpc>
              <a:spcAft>
                <a:spcPts val="0"/>
              </a:spcAft>
              <a:buNone/>
              <a:defRPr sz="1000">
                <a:solidFill>
                  <a:schemeClr val="dk2"/>
                </a:solidFill>
              </a:defRPr>
            </a:lvl1pPr>
            <a:lvl2pPr lvl="1" rtl="0" algn="r">
              <a:lnSpc>
                <a:spcPct val="100000"/>
              </a:lnSpc>
              <a:spcAft>
                <a:spcPts val="0"/>
              </a:spcAft>
              <a:buNone/>
              <a:defRPr sz="1000">
                <a:solidFill>
                  <a:schemeClr val="dk2"/>
                </a:solidFill>
              </a:defRPr>
            </a:lvl2pPr>
            <a:lvl3pPr lvl="2" rtl="0" algn="r">
              <a:lnSpc>
                <a:spcPct val="100000"/>
              </a:lnSpc>
              <a:spcAft>
                <a:spcPts val="0"/>
              </a:spcAft>
              <a:buNone/>
              <a:defRPr sz="1000">
                <a:solidFill>
                  <a:schemeClr val="dk2"/>
                </a:solidFill>
              </a:defRPr>
            </a:lvl3pPr>
            <a:lvl4pPr lvl="3" rtl="0" algn="r">
              <a:lnSpc>
                <a:spcPct val="100000"/>
              </a:lnSpc>
              <a:spcAft>
                <a:spcPts val="0"/>
              </a:spcAft>
              <a:buNone/>
              <a:defRPr sz="1000">
                <a:solidFill>
                  <a:schemeClr val="dk2"/>
                </a:solidFill>
              </a:defRPr>
            </a:lvl4pPr>
            <a:lvl5pPr lvl="4" rtl="0" algn="r">
              <a:lnSpc>
                <a:spcPct val="100000"/>
              </a:lnSpc>
              <a:spcAft>
                <a:spcPts val="0"/>
              </a:spcAft>
              <a:buNone/>
              <a:defRPr sz="1000">
                <a:solidFill>
                  <a:schemeClr val="dk2"/>
                </a:solidFill>
              </a:defRPr>
            </a:lvl5pPr>
            <a:lvl6pPr lvl="5" rtl="0" algn="r">
              <a:lnSpc>
                <a:spcPct val="100000"/>
              </a:lnSpc>
              <a:spcAft>
                <a:spcPts val="0"/>
              </a:spcAft>
              <a:buNone/>
              <a:defRPr sz="1000">
                <a:solidFill>
                  <a:schemeClr val="dk2"/>
                </a:solidFill>
              </a:defRPr>
            </a:lvl6pPr>
            <a:lvl7pPr lvl="6" rtl="0" algn="r">
              <a:lnSpc>
                <a:spcPct val="100000"/>
              </a:lnSpc>
              <a:spcAft>
                <a:spcPts val="0"/>
              </a:spcAft>
              <a:buNone/>
              <a:defRPr sz="1000">
                <a:solidFill>
                  <a:schemeClr val="dk2"/>
                </a:solidFill>
              </a:defRPr>
            </a:lvl7pPr>
            <a:lvl8pPr lvl="7" rtl="0" algn="r">
              <a:lnSpc>
                <a:spcPct val="100000"/>
              </a:lnSpc>
              <a:spcAft>
                <a:spcPts val="0"/>
              </a:spcAft>
              <a:buNone/>
              <a:defRPr sz="1000">
                <a:solidFill>
                  <a:schemeClr val="dk2"/>
                </a:solidFill>
              </a:defRPr>
            </a:lvl8pPr>
            <a:lvl9pPr lvl="8" rtl="0" algn="r">
              <a:lnSpc>
                <a:spcPct val="100000"/>
              </a:lnSpc>
              <a:spcAft>
                <a:spcPts val="0"/>
              </a:spcAft>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0">
  <p:cSld name="AUTOLAYOUT_61">
    <p:bg>
      <p:bgPr>
        <a:solidFill>
          <a:srgbClr val="FFFFFF"/>
        </a:solidFill>
      </p:bgPr>
    </p:bg>
    <p:spTree>
      <p:nvGrpSpPr>
        <p:cNvPr id="213" name="Shape 213"/>
        <p:cNvGrpSpPr/>
        <p:nvPr/>
      </p:nvGrpSpPr>
      <p:grpSpPr>
        <a:xfrm>
          <a:off x="0" y="0"/>
          <a:ext cx="0" cy="0"/>
          <a:chOff x="0" y="0"/>
          <a:chExt cx="0" cy="0"/>
        </a:xfrm>
      </p:grpSpPr>
      <p:sp>
        <p:nvSpPr>
          <p:cNvPr id="214" name="Google Shape;214;p40"/>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5" name="Google Shape;215;p40"/>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indent="0" lvl="0" marL="0">
              <a:spcBef>
                <a:spcPts val="0"/>
              </a:spcBef>
              <a:spcAft>
                <a:spcPts val="0"/>
              </a:spcAft>
              <a:buNone/>
            </a:pPr>
            <a:fld id="{00000000-1234-1234-1234-123412341234}" type="slidenum">
              <a:rPr lang="en"/>
              <a:t>‹#›</a:t>
            </a:fld>
            <a:endParaRPr/>
          </a:p>
        </p:txBody>
      </p:sp>
      <p:sp>
        <p:nvSpPr>
          <p:cNvPr id="216" name="Google Shape;216;p40"/>
          <p:cNvSpPr txBox="1"/>
          <p:nvPr>
            <p:ph type="title"/>
          </p:nvPr>
        </p:nvSpPr>
        <p:spPr>
          <a:xfrm>
            <a:off x="3052088" y="1031900"/>
            <a:ext cx="3039600" cy="1388700"/>
          </a:xfrm>
          <a:prstGeom prst="rect">
            <a:avLst/>
          </a:prstGeom>
          <a:noFill/>
        </p:spPr>
        <p:txBody>
          <a:bodyPr anchorCtr="0" anchor="b" bIns="91425" lIns="91425" spcFirstLastPara="1" rIns="91425" wrap="square" tIns="91425"/>
          <a:lstStyle>
            <a:lvl1pPr lvl="0" algn="ctr">
              <a:lnSpc>
                <a:spcPct val="100000"/>
              </a:lnSpc>
              <a:spcBef>
                <a:spcPts val="0"/>
              </a:spcBef>
              <a:spcAft>
                <a:spcPts val="0"/>
              </a:spcAft>
              <a:buClr>
                <a:srgbClr val="FFFFFF"/>
              </a:buClr>
              <a:buSzPts val="3000"/>
              <a:buNone/>
              <a:defRPr b="1" sz="3000">
                <a:solidFill>
                  <a:srgbClr val="FFFFFF"/>
                </a:solidFill>
              </a:defRPr>
            </a:lvl1pPr>
            <a:lvl2pPr lvl="1" algn="ctr">
              <a:lnSpc>
                <a:spcPct val="100000"/>
              </a:lnSpc>
              <a:spcBef>
                <a:spcPts val="0"/>
              </a:spcBef>
              <a:spcAft>
                <a:spcPts val="0"/>
              </a:spcAft>
              <a:buClr>
                <a:srgbClr val="FFFFFF"/>
              </a:buClr>
              <a:buSzPts val="3000"/>
              <a:buNone/>
              <a:defRPr b="1" sz="3000">
                <a:solidFill>
                  <a:srgbClr val="FFFFFF"/>
                </a:solidFill>
              </a:defRPr>
            </a:lvl2pPr>
            <a:lvl3pPr lvl="2" algn="ctr">
              <a:lnSpc>
                <a:spcPct val="100000"/>
              </a:lnSpc>
              <a:spcBef>
                <a:spcPts val="0"/>
              </a:spcBef>
              <a:spcAft>
                <a:spcPts val="0"/>
              </a:spcAft>
              <a:buClr>
                <a:srgbClr val="FFFFFF"/>
              </a:buClr>
              <a:buSzPts val="3000"/>
              <a:buNone/>
              <a:defRPr b="1" sz="3000">
                <a:solidFill>
                  <a:srgbClr val="FFFFFF"/>
                </a:solidFill>
              </a:defRPr>
            </a:lvl3pPr>
            <a:lvl4pPr lvl="3" algn="ctr">
              <a:lnSpc>
                <a:spcPct val="100000"/>
              </a:lnSpc>
              <a:spcBef>
                <a:spcPts val="0"/>
              </a:spcBef>
              <a:spcAft>
                <a:spcPts val="0"/>
              </a:spcAft>
              <a:buClr>
                <a:srgbClr val="FFFFFF"/>
              </a:buClr>
              <a:buSzPts val="3000"/>
              <a:buNone/>
              <a:defRPr b="1" sz="3000">
                <a:solidFill>
                  <a:srgbClr val="FFFFFF"/>
                </a:solidFill>
              </a:defRPr>
            </a:lvl4pPr>
            <a:lvl5pPr lvl="4" algn="ctr">
              <a:lnSpc>
                <a:spcPct val="100000"/>
              </a:lnSpc>
              <a:spcBef>
                <a:spcPts val="0"/>
              </a:spcBef>
              <a:spcAft>
                <a:spcPts val="0"/>
              </a:spcAft>
              <a:buClr>
                <a:srgbClr val="FFFFFF"/>
              </a:buClr>
              <a:buSzPts val="3000"/>
              <a:buNone/>
              <a:defRPr b="1" sz="3000">
                <a:solidFill>
                  <a:srgbClr val="FFFFFF"/>
                </a:solidFill>
              </a:defRPr>
            </a:lvl5pPr>
            <a:lvl6pPr lvl="5" algn="ctr">
              <a:lnSpc>
                <a:spcPct val="100000"/>
              </a:lnSpc>
              <a:spcBef>
                <a:spcPts val="0"/>
              </a:spcBef>
              <a:spcAft>
                <a:spcPts val="0"/>
              </a:spcAft>
              <a:buClr>
                <a:srgbClr val="FFFFFF"/>
              </a:buClr>
              <a:buSzPts val="3000"/>
              <a:buNone/>
              <a:defRPr b="1" sz="3000">
                <a:solidFill>
                  <a:srgbClr val="FFFFFF"/>
                </a:solidFill>
              </a:defRPr>
            </a:lvl6pPr>
            <a:lvl7pPr lvl="6" algn="ctr">
              <a:lnSpc>
                <a:spcPct val="100000"/>
              </a:lnSpc>
              <a:spcBef>
                <a:spcPts val="0"/>
              </a:spcBef>
              <a:spcAft>
                <a:spcPts val="0"/>
              </a:spcAft>
              <a:buClr>
                <a:srgbClr val="FFFFFF"/>
              </a:buClr>
              <a:buSzPts val="3000"/>
              <a:buNone/>
              <a:defRPr b="1" sz="3000">
                <a:solidFill>
                  <a:srgbClr val="FFFFFF"/>
                </a:solidFill>
              </a:defRPr>
            </a:lvl7pPr>
            <a:lvl8pPr lvl="7" algn="ctr">
              <a:lnSpc>
                <a:spcPct val="100000"/>
              </a:lnSpc>
              <a:spcBef>
                <a:spcPts val="0"/>
              </a:spcBef>
              <a:spcAft>
                <a:spcPts val="0"/>
              </a:spcAft>
              <a:buClr>
                <a:srgbClr val="FFFFFF"/>
              </a:buClr>
              <a:buSzPts val="3000"/>
              <a:buNone/>
              <a:defRPr b="1" sz="3000">
                <a:solidFill>
                  <a:srgbClr val="FFFFFF"/>
                </a:solidFill>
              </a:defRPr>
            </a:lvl8pPr>
            <a:lvl9pPr lvl="8" algn="ctr">
              <a:lnSpc>
                <a:spcPct val="100000"/>
              </a:lnSpc>
              <a:spcBef>
                <a:spcPts val="0"/>
              </a:spcBef>
              <a:spcAft>
                <a:spcPts val="0"/>
              </a:spcAft>
              <a:buClr>
                <a:srgbClr val="FFFFFF"/>
              </a:buClr>
              <a:buSzPts val="3000"/>
              <a:buNone/>
              <a:defRPr b="1" sz="3000">
                <a:solidFill>
                  <a:srgbClr val="FFFFFF"/>
                </a:solidFill>
              </a:defRPr>
            </a:lvl9pPr>
          </a:lstStyle>
          <a:p/>
        </p:txBody>
      </p:sp>
      <p:sp>
        <p:nvSpPr>
          <p:cNvPr id="217" name="Google Shape;217;p40"/>
          <p:cNvSpPr txBox="1"/>
          <p:nvPr>
            <p:ph idx="1" type="body"/>
          </p:nvPr>
        </p:nvSpPr>
        <p:spPr>
          <a:xfrm>
            <a:off x="3052150" y="2526322"/>
            <a:ext cx="3039600" cy="1310400"/>
          </a:xfrm>
          <a:prstGeom prst="rect">
            <a:avLst/>
          </a:prstGeom>
          <a:noFill/>
        </p:spPr>
        <p:txBody>
          <a:bodyPr anchorCtr="0" anchor="t" bIns="91425" lIns="91425" spcFirstLastPara="1" rIns="91425" wrap="square" tIns="91425"/>
          <a:lstStyle>
            <a:lvl1pPr indent="-330200" lvl="0" marL="457200" algn="ctr">
              <a:lnSpc>
                <a:spcPct val="115000"/>
              </a:lnSpc>
              <a:spcBef>
                <a:spcPts val="0"/>
              </a:spcBef>
              <a:spcAft>
                <a:spcPts val="0"/>
              </a:spcAft>
              <a:buClr>
                <a:srgbClr val="FFFFFF"/>
              </a:buClr>
              <a:buSzPts val="1600"/>
              <a:buChar char="●"/>
              <a:defRPr sz="1600">
                <a:solidFill>
                  <a:srgbClr val="FFFFFF"/>
                </a:solidFill>
              </a:defRPr>
            </a:lvl1pPr>
            <a:lvl2pPr indent="-317500" lvl="1" marL="914400" algn="ctr">
              <a:lnSpc>
                <a:spcPct val="115000"/>
              </a:lnSpc>
              <a:spcBef>
                <a:spcPts val="1600"/>
              </a:spcBef>
              <a:spcAft>
                <a:spcPts val="0"/>
              </a:spcAft>
              <a:buClr>
                <a:srgbClr val="FFFFFF"/>
              </a:buClr>
              <a:buSzPts val="1400"/>
              <a:buChar char="○"/>
              <a:defRPr sz="1400">
                <a:solidFill>
                  <a:srgbClr val="FFFFFF"/>
                </a:solidFill>
              </a:defRPr>
            </a:lvl2pPr>
            <a:lvl3pPr indent="-317500" lvl="2" marL="1371600" algn="ctr">
              <a:lnSpc>
                <a:spcPct val="115000"/>
              </a:lnSpc>
              <a:spcBef>
                <a:spcPts val="1600"/>
              </a:spcBef>
              <a:spcAft>
                <a:spcPts val="0"/>
              </a:spcAft>
              <a:buClr>
                <a:srgbClr val="FFFFFF"/>
              </a:buClr>
              <a:buSzPts val="1400"/>
              <a:buChar char="■"/>
              <a:defRPr sz="1400">
                <a:solidFill>
                  <a:srgbClr val="FFFFFF"/>
                </a:solidFill>
              </a:defRPr>
            </a:lvl3pPr>
            <a:lvl4pPr indent="-317500" lvl="3" marL="1828800" algn="ctr">
              <a:lnSpc>
                <a:spcPct val="115000"/>
              </a:lnSpc>
              <a:spcBef>
                <a:spcPts val="1600"/>
              </a:spcBef>
              <a:spcAft>
                <a:spcPts val="0"/>
              </a:spcAft>
              <a:buClr>
                <a:srgbClr val="FFFFFF"/>
              </a:buClr>
              <a:buSzPts val="1400"/>
              <a:buChar char="●"/>
              <a:defRPr sz="1400">
                <a:solidFill>
                  <a:srgbClr val="FFFFFF"/>
                </a:solidFill>
              </a:defRPr>
            </a:lvl4pPr>
            <a:lvl5pPr indent="-317500" lvl="4" marL="2286000" algn="ctr">
              <a:lnSpc>
                <a:spcPct val="115000"/>
              </a:lnSpc>
              <a:spcBef>
                <a:spcPts val="1600"/>
              </a:spcBef>
              <a:spcAft>
                <a:spcPts val="0"/>
              </a:spcAft>
              <a:buClr>
                <a:srgbClr val="FFFFFF"/>
              </a:buClr>
              <a:buSzPts val="1400"/>
              <a:buChar char="○"/>
              <a:defRPr sz="1400">
                <a:solidFill>
                  <a:srgbClr val="FFFFFF"/>
                </a:solidFill>
              </a:defRPr>
            </a:lvl5pPr>
            <a:lvl6pPr indent="-317500" lvl="5" marL="2743200" algn="ctr">
              <a:lnSpc>
                <a:spcPct val="115000"/>
              </a:lnSpc>
              <a:spcBef>
                <a:spcPts val="1600"/>
              </a:spcBef>
              <a:spcAft>
                <a:spcPts val="0"/>
              </a:spcAft>
              <a:buClr>
                <a:srgbClr val="FFFFFF"/>
              </a:buClr>
              <a:buSzPts val="1400"/>
              <a:buChar char="■"/>
              <a:defRPr sz="1400">
                <a:solidFill>
                  <a:srgbClr val="FFFFFF"/>
                </a:solidFill>
              </a:defRPr>
            </a:lvl6pPr>
            <a:lvl7pPr indent="-317500" lvl="6" marL="3200400" algn="ctr">
              <a:lnSpc>
                <a:spcPct val="115000"/>
              </a:lnSpc>
              <a:spcBef>
                <a:spcPts val="1600"/>
              </a:spcBef>
              <a:spcAft>
                <a:spcPts val="0"/>
              </a:spcAft>
              <a:buClr>
                <a:srgbClr val="FFFFFF"/>
              </a:buClr>
              <a:buSzPts val="1400"/>
              <a:buChar char="●"/>
              <a:defRPr sz="1400">
                <a:solidFill>
                  <a:srgbClr val="FFFFFF"/>
                </a:solidFill>
              </a:defRPr>
            </a:lvl7pPr>
            <a:lvl8pPr indent="-317500" lvl="7" marL="3657600" algn="ctr">
              <a:lnSpc>
                <a:spcPct val="115000"/>
              </a:lnSpc>
              <a:spcBef>
                <a:spcPts val="1600"/>
              </a:spcBef>
              <a:spcAft>
                <a:spcPts val="0"/>
              </a:spcAft>
              <a:buClr>
                <a:srgbClr val="FFFFFF"/>
              </a:buClr>
              <a:buSzPts val="1400"/>
              <a:buChar char="○"/>
              <a:defRPr sz="1400">
                <a:solidFill>
                  <a:srgbClr val="FFFFFF"/>
                </a:solidFill>
              </a:defRPr>
            </a:lvl8pPr>
            <a:lvl9pPr indent="-317500" lvl="8" marL="4114800" algn="ctr">
              <a:lnSpc>
                <a:spcPct val="115000"/>
              </a:lnSpc>
              <a:spcBef>
                <a:spcPts val="1600"/>
              </a:spcBef>
              <a:spcAft>
                <a:spcPts val="1600"/>
              </a:spcAft>
              <a:buClr>
                <a:srgbClr val="FFFFFF"/>
              </a:buClr>
              <a:buSzPts val="1400"/>
              <a:buChar char="■"/>
              <a:defRPr sz="1400">
                <a:solidFill>
                  <a:srgbClr val="FFFFFF"/>
                </a:solidFill>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21">
  <p:cSld name="AUTOLAYOUT_69">
    <p:spTree>
      <p:nvGrpSpPr>
        <p:cNvPr id="218" name="Shape 218"/>
        <p:cNvGrpSpPr/>
        <p:nvPr/>
      </p:nvGrpSpPr>
      <p:grpSpPr>
        <a:xfrm>
          <a:off x="0" y="0"/>
          <a:ext cx="0" cy="0"/>
          <a:chOff x="0" y="0"/>
          <a:chExt cx="0" cy="0"/>
        </a:xfrm>
      </p:grpSpPr>
      <p:sp>
        <p:nvSpPr>
          <p:cNvPr id="219" name="Google Shape;219;p41"/>
          <p:cNvSpPr/>
          <p:nvPr/>
        </p:nvSpPr>
        <p:spPr>
          <a:xfrm>
            <a:off x="0" y="0"/>
            <a:ext cx="9144000" cy="51435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0" name="Google Shape;220;p41"/>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a:spcBef>
                <a:spcPts val="0"/>
              </a:spcBef>
              <a:spcAft>
                <a:spcPts val="0"/>
              </a:spcAft>
              <a:buNone/>
            </a:pPr>
            <a:fld id="{00000000-1234-1234-1234-123412341234}" type="slidenum">
              <a:rPr lang="en"/>
              <a:t>‹#›</a:t>
            </a:fld>
            <a:endParaRPr/>
          </a:p>
        </p:txBody>
      </p:sp>
      <p:sp>
        <p:nvSpPr>
          <p:cNvPr id="221" name="Google Shape;221;p41"/>
          <p:cNvSpPr txBox="1"/>
          <p:nvPr>
            <p:ph type="ctrTitle"/>
          </p:nvPr>
        </p:nvSpPr>
        <p:spPr>
          <a:xfrm>
            <a:off x="323525" y="521325"/>
            <a:ext cx="3464700" cy="13398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rgbClr val="FFFFFF"/>
              </a:buClr>
              <a:buSzPts val="2400"/>
              <a:buNone/>
              <a:defRPr b="1" sz="2400">
                <a:solidFill>
                  <a:srgbClr val="FFFFFF"/>
                </a:solidFill>
              </a:defRPr>
            </a:lvl1pPr>
            <a:lvl2pPr lvl="1" algn="l">
              <a:lnSpc>
                <a:spcPct val="100000"/>
              </a:lnSpc>
              <a:spcBef>
                <a:spcPts val="0"/>
              </a:spcBef>
              <a:spcAft>
                <a:spcPts val="0"/>
              </a:spcAft>
              <a:buClr>
                <a:srgbClr val="FFFFFF"/>
              </a:buClr>
              <a:buSzPts val="2400"/>
              <a:buNone/>
              <a:defRPr b="1" sz="2400">
                <a:solidFill>
                  <a:srgbClr val="FFFFFF"/>
                </a:solidFill>
              </a:defRPr>
            </a:lvl2pPr>
            <a:lvl3pPr lvl="2" algn="l">
              <a:lnSpc>
                <a:spcPct val="100000"/>
              </a:lnSpc>
              <a:spcBef>
                <a:spcPts val="0"/>
              </a:spcBef>
              <a:spcAft>
                <a:spcPts val="0"/>
              </a:spcAft>
              <a:buClr>
                <a:srgbClr val="FFFFFF"/>
              </a:buClr>
              <a:buSzPts val="2400"/>
              <a:buNone/>
              <a:defRPr b="1" sz="2400">
                <a:solidFill>
                  <a:srgbClr val="FFFFFF"/>
                </a:solidFill>
              </a:defRPr>
            </a:lvl3pPr>
            <a:lvl4pPr lvl="3" algn="l">
              <a:lnSpc>
                <a:spcPct val="100000"/>
              </a:lnSpc>
              <a:spcBef>
                <a:spcPts val="0"/>
              </a:spcBef>
              <a:spcAft>
                <a:spcPts val="0"/>
              </a:spcAft>
              <a:buClr>
                <a:srgbClr val="FFFFFF"/>
              </a:buClr>
              <a:buSzPts val="2400"/>
              <a:buNone/>
              <a:defRPr b="1" sz="2400">
                <a:solidFill>
                  <a:srgbClr val="FFFFFF"/>
                </a:solidFill>
              </a:defRPr>
            </a:lvl4pPr>
            <a:lvl5pPr lvl="4" algn="l">
              <a:lnSpc>
                <a:spcPct val="100000"/>
              </a:lnSpc>
              <a:spcBef>
                <a:spcPts val="0"/>
              </a:spcBef>
              <a:spcAft>
                <a:spcPts val="0"/>
              </a:spcAft>
              <a:buClr>
                <a:srgbClr val="FFFFFF"/>
              </a:buClr>
              <a:buSzPts val="2400"/>
              <a:buNone/>
              <a:defRPr b="1" sz="2400">
                <a:solidFill>
                  <a:srgbClr val="FFFFFF"/>
                </a:solidFill>
              </a:defRPr>
            </a:lvl5pPr>
            <a:lvl6pPr lvl="5" algn="l">
              <a:lnSpc>
                <a:spcPct val="100000"/>
              </a:lnSpc>
              <a:spcBef>
                <a:spcPts val="0"/>
              </a:spcBef>
              <a:spcAft>
                <a:spcPts val="0"/>
              </a:spcAft>
              <a:buClr>
                <a:srgbClr val="FFFFFF"/>
              </a:buClr>
              <a:buSzPts val="2400"/>
              <a:buNone/>
              <a:defRPr b="1" sz="2400">
                <a:solidFill>
                  <a:srgbClr val="FFFFFF"/>
                </a:solidFill>
              </a:defRPr>
            </a:lvl6pPr>
            <a:lvl7pPr lvl="6" algn="l">
              <a:lnSpc>
                <a:spcPct val="100000"/>
              </a:lnSpc>
              <a:spcBef>
                <a:spcPts val="0"/>
              </a:spcBef>
              <a:spcAft>
                <a:spcPts val="0"/>
              </a:spcAft>
              <a:buClr>
                <a:srgbClr val="FFFFFF"/>
              </a:buClr>
              <a:buSzPts val="2400"/>
              <a:buNone/>
              <a:defRPr b="1" sz="2400">
                <a:solidFill>
                  <a:srgbClr val="FFFFFF"/>
                </a:solidFill>
              </a:defRPr>
            </a:lvl7pPr>
            <a:lvl8pPr lvl="7" algn="l">
              <a:lnSpc>
                <a:spcPct val="100000"/>
              </a:lnSpc>
              <a:spcBef>
                <a:spcPts val="0"/>
              </a:spcBef>
              <a:spcAft>
                <a:spcPts val="0"/>
              </a:spcAft>
              <a:buClr>
                <a:srgbClr val="FFFFFF"/>
              </a:buClr>
              <a:buSzPts val="2400"/>
              <a:buNone/>
              <a:defRPr b="1" sz="2400">
                <a:solidFill>
                  <a:srgbClr val="FFFFFF"/>
                </a:solidFill>
              </a:defRPr>
            </a:lvl8pPr>
            <a:lvl9pPr lvl="8" algn="l">
              <a:lnSpc>
                <a:spcPct val="100000"/>
              </a:lnSpc>
              <a:spcBef>
                <a:spcPts val="0"/>
              </a:spcBef>
              <a:spcAft>
                <a:spcPts val="0"/>
              </a:spcAft>
              <a:buClr>
                <a:srgbClr val="FFFFFF"/>
              </a:buClr>
              <a:buSzPts val="2400"/>
              <a:buNone/>
              <a:defRPr b="1" sz="2400">
                <a:solidFill>
                  <a:srgbClr val="FFFFFF"/>
                </a:solidFill>
              </a:defRPr>
            </a:lvl9pPr>
          </a:lstStyle>
          <a:p/>
        </p:txBody>
      </p:sp>
      <p:sp>
        <p:nvSpPr>
          <p:cNvPr id="222" name="Google Shape;222;p41"/>
          <p:cNvSpPr txBox="1"/>
          <p:nvPr>
            <p:ph idx="1" type="body"/>
          </p:nvPr>
        </p:nvSpPr>
        <p:spPr>
          <a:xfrm>
            <a:off x="323525" y="1990875"/>
            <a:ext cx="3464700" cy="18900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rgbClr val="FFFFFF"/>
              </a:buClr>
              <a:buSzPts val="1400"/>
              <a:buChar char="●"/>
              <a:defRPr sz="1400">
                <a:solidFill>
                  <a:srgbClr val="FFFFFF"/>
                </a:solidFill>
              </a:defRPr>
            </a:lvl1pPr>
            <a:lvl2pPr indent="-304800" lvl="1" marL="914400" algn="l">
              <a:lnSpc>
                <a:spcPct val="115000"/>
              </a:lnSpc>
              <a:spcBef>
                <a:spcPts val="1600"/>
              </a:spcBef>
              <a:spcAft>
                <a:spcPts val="0"/>
              </a:spcAft>
              <a:buClr>
                <a:srgbClr val="FFFFFF"/>
              </a:buClr>
              <a:buSzPts val="1200"/>
              <a:buChar char="○"/>
              <a:defRPr sz="1200">
                <a:solidFill>
                  <a:srgbClr val="FFFFFF"/>
                </a:solidFill>
              </a:defRPr>
            </a:lvl2pPr>
            <a:lvl3pPr indent="-304800" lvl="2" marL="1371600" algn="l">
              <a:lnSpc>
                <a:spcPct val="115000"/>
              </a:lnSpc>
              <a:spcBef>
                <a:spcPts val="1600"/>
              </a:spcBef>
              <a:spcAft>
                <a:spcPts val="0"/>
              </a:spcAft>
              <a:buClr>
                <a:srgbClr val="FFFFFF"/>
              </a:buClr>
              <a:buSzPts val="1200"/>
              <a:buChar char="■"/>
              <a:defRPr sz="1200">
                <a:solidFill>
                  <a:srgbClr val="FFFFFF"/>
                </a:solidFill>
              </a:defRPr>
            </a:lvl3pPr>
            <a:lvl4pPr indent="-304800" lvl="3" marL="1828800" algn="l">
              <a:lnSpc>
                <a:spcPct val="115000"/>
              </a:lnSpc>
              <a:spcBef>
                <a:spcPts val="1600"/>
              </a:spcBef>
              <a:spcAft>
                <a:spcPts val="0"/>
              </a:spcAft>
              <a:buClr>
                <a:srgbClr val="FFFFFF"/>
              </a:buClr>
              <a:buSzPts val="1200"/>
              <a:buChar char="●"/>
              <a:defRPr sz="1200">
                <a:solidFill>
                  <a:srgbClr val="FFFFFF"/>
                </a:solidFill>
              </a:defRPr>
            </a:lvl4pPr>
            <a:lvl5pPr indent="-304800" lvl="4" marL="2286000" algn="l">
              <a:lnSpc>
                <a:spcPct val="115000"/>
              </a:lnSpc>
              <a:spcBef>
                <a:spcPts val="1600"/>
              </a:spcBef>
              <a:spcAft>
                <a:spcPts val="0"/>
              </a:spcAft>
              <a:buClr>
                <a:srgbClr val="FFFFFF"/>
              </a:buClr>
              <a:buSzPts val="1200"/>
              <a:buChar char="○"/>
              <a:defRPr sz="1200">
                <a:solidFill>
                  <a:srgbClr val="FFFFFF"/>
                </a:solidFill>
              </a:defRPr>
            </a:lvl5pPr>
            <a:lvl6pPr indent="-304800" lvl="5" marL="2743200" algn="l">
              <a:lnSpc>
                <a:spcPct val="115000"/>
              </a:lnSpc>
              <a:spcBef>
                <a:spcPts val="1600"/>
              </a:spcBef>
              <a:spcAft>
                <a:spcPts val="0"/>
              </a:spcAft>
              <a:buClr>
                <a:srgbClr val="FFFFFF"/>
              </a:buClr>
              <a:buSzPts val="1200"/>
              <a:buChar char="■"/>
              <a:defRPr sz="1200">
                <a:solidFill>
                  <a:srgbClr val="FFFFFF"/>
                </a:solidFill>
              </a:defRPr>
            </a:lvl6pPr>
            <a:lvl7pPr indent="-304800" lvl="6" marL="3200400" algn="l">
              <a:lnSpc>
                <a:spcPct val="115000"/>
              </a:lnSpc>
              <a:spcBef>
                <a:spcPts val="1600"/>
              </a:spcBef>
              <a:spcAft>
                <a:spcPts val="0"/>
              </a:spcAft>
              <a:buClr>
                <a:srgbClr val="FFFFFF"/>
              </a:buClr>
              <a:buSzPts val="1200"/>
              <a:buChar char="●"/>
              <a:defRPr sz="1200">
                <a:solidFill>
                  <a:srgbClr val="FFFFFF"/>
                </a:solidFill>
              </a:defRPr>
            </a:lvl7pPr>
            <a:lvl8pPr indent="-304800" lvl="7" marL="3657600" algn="l">
              <a:lnSpc>
                <a:spcPct val="115000"/>
              </a:lnSpc>
              <a:spcBef>
                <a:spcPts val="1600"/>
              </a:spcBef>
              <a:spcAft>
                <a:spcPts val="0"/>
              </a:spcAft>
              <a:buClr>
                <a:srgbClr val="FFFFFF"/>
              </a:buClr>
              <a:buSzPts val="1200"/>
              <a:buChar char="○"/>
              <a:defRPr sz="1200">
                <a:solidFill>
                  <a:srgbClr val="FFFFFF"/>
                </a:solidFill>
              </a:defRPr>
            </a:lvl8pPr>
            <a:lvl9pPr indent="-304800" lvl="8" marL="4114800" algn="l">
              <a:lnSpc>
                <a:spcPct val="115000"/>
              </a:lnSpc>
              <a:spcBef>
                <a:spcPts val="1600"/>
              </a:spcBef>
              <a:spcAft>
                <a:spcPts val="1600"/>
              </a:spcAft>
              <a:buClr>
                <a:srgbClr val="FFFFFF"/>
              </a:buClr>
              <a:buSzPts val="1200"/>
              <a:buChar char="■"/>
              <a:defRPr sz="1200">
                <a:solidFill>
                  <a:srgbClr val="FFFFFF"/>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6">
  <p:cSld name="AUTOLAYOUT_72">
    <p:spTree>
      <p:nvGrpSpPr>
        <p:cNvPr id="223" name="Shape 223"/>
        <p:cNvGrpSpPr/>
        <p:nvPr/>
      </p:nvGrpSpPr>
      <p:grpSpPr>
        <a:xfrm>
          <a:off x="0" y="0"/>
          <a:ext cx="0" cy="0"/>
          <a:chOff x="0" y="0"/>
          <a:chExt cx="0" cy="0"/>
        </a:xfrm>
      </p:grpSpPr>
      <p:sp>
        <p:nvSpPr>
          <p:cNvPr id="224" name="Google Shape;224;p42"/>
          <p:cNvSpPr/>
          <p:nvPr/>
        </p:nvSpPr>
        <p:spPr>
          <a:xfrm>
            <a:off x="0" y="0"/>
            <a:ext cx="9144000" cy="5143500"/>
          </a:xfrm>
          <a:prstGeom prst="rect">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5" name="Google Shape;225;p42"/>
          <p:cNvSpPr/>
          <p:nvPr/>
        </p:nvSpPr>
        <p:spPr>
          <a:xfrm>
            <a:off x="2530550" y="1194000"/>
            <a:ext cx="6303300" cy="113400"/>
          </a:xfrm>
          <a:prstGeom prst="rect">
            <a:avLst/>
          </a:prstGeom>
          <a:solidFill>
            <a:srgbClr val="FFFFFF">
              <a:alpha val="3765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6" name="Google Shape;226;p42"/>
          <p:cNvSpPr/>
          <p:nvPr/>
        </p:nvSpPr>
        <p:spPr>
          <a:xfrm>
            <a:off x="307875" y="1194000"/>
            <a:ext cx="2024100" cy="1134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7" name="Google Shape;227;p42"/>
          <p:cNvSpPr txBox="1"/>
          <p:nvPr>
            <p:ph type="title"/>
          </p:nvPr>
        </p:nvSpPr>
        <p:spPr>
          <a:xfrm>
            <a:off x="307875" y="1444550"/>
            <a:ext cx="2024100" cy="29757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Clr>
                <a:srgbClr val="FFFFFF"/>
              </a:buClr>
              <a:buSzPts val="2000"/>
              <a:buNone/>
              <a:defRPr b="1" sz="2000">
                <a:solidFill>
                  <a:srgbClr val="FFFFFF"/>
                </a:solidFill>
              </a:defRPr>
            </a:lvl1pPr>
            <a:lvl2pPr lvl="1" algn="l">
              <a:lnSpc>
                <a:spcPct val="100000"/>
              </a:lnSpc>
              <a:spcBef>
                <a:spcPts val="0"/>
              </a:spcBef>
              <a:spcAft>
                <a:spcPts val="0"/>
              </a:spcAft>
              <a:buClr>
                <a:srgbClr val="FFFFFF"/>
              </a:buClr>
              <a:buSzPts val="2000"/>
              <a:buNone/>
              <a:defRPr b="1" sz="2000">
                <a:solidFill>
                  <a:srgbClr val="FFFFFF"/>
                </a:solidFill>
              </a:defRPr>
            </a:lvl2pPr>
            <a:lvl3pPr lvl="2" algn="l">
              <a:lnSpc>
                <a:spcPct val="100000"/>
              </a:lnSpc>
              <a:spcBef>
                <a:spcPts val="0"/>
              </a:spcBef>
              <a:spcAft>
                <a:spcPts val="0"/>
              </a:spcAft>
              <a:buClr>
                <a:srgbClr val="FFFFFF"/>
              </a:buClr>
              <a:buSzPts val="2000"/>
              <a:buNone/>
              <a:defRPr b="1" sz="2000">
                <a:solidFill>
                  <a:srgbClr val="FFFFFF"/>
                </a:solidFill>
              </a:defRPr>
            </a:lvl3pPr>
            <a:lvl4pPr lvl="3" algn="l">
              <a:lnSpc>
                <a:spcPct val="100000"/>
              </a:lnSpc>
              <a:spcBef>
                <a:spcPts val="0"/>
              </a:spcBef>
              <a:spcAft>
                <a:spcPts val="0"/>
              </a:spcAft>
              <a:buClr>
                <a:srgbClr val="FFFFFF"/>
              </a:buClr>
              <a:buSzPts val="2000"/>
              <a:buNone/>
              <a:defRPr b="1" sz="2000">
                <a:solidFill>
                  <a:srgbClr val="FFFFFF"/>
                </a:solidFill>
              </a:defRPr>
            </a:lvl4pPr>
            <a:lvl5pPr lvl="4" algn="l">
              <a:lnSpc>
                <a:spcPct val="100000"/>
              </a:lnSpc>
              <a:spcBef>
                <a:spcPts val="0"/>
              </a:spcBef>
              <a:spcAft>
                <a:spcPts val="0"/>
              </a:spcAft>
              <a:buClr>
                <a:srgbClr val="FFFFFF"/>
              </a:buClr>
              <a:buSzPts val="2000"/>
              <a:buNone/>
              <a:defRPr b="1" sz="2000">
                <a:solidFill>
                  <a:srgbClr val="FFFFFF"/>
                </a:solidFill>
              </a:defRPr>
            </a:lvl5pPr>
            <a:lvl6pPr lvl="5" algn="l">
              <a:lnSpc>
                <a:spcPct val="100000"/>
              </a:lnSpc>
              <a:spcBef>
                <a:spcPts val="0"/>
              </a:spcBef>
              <a:spcAft>
                <a:spcPts val="0"/>
              </a:spcAft>
              <a:buClr>
                <a:srgbClr val="FFFFFF"/>
              </a:buClr>
              <a:buSzPts val="2000"/>
              <a:buNone/>
              <a:defRPr b="1" sz="2000">
                <a:solidFill>
                  <a:srgbClr val="FFFFFF"/>
                </a:solidFill>
              </a:defRPr>
            </a:lvl6pPr>
            <a:lvl7pPr lvl="6" algn="l">
              <a:lnSpc>
                <a:spcPct val="100000"/>
              </a:lnSpc>
              <a:spcBef>
                <a:spcPts val="0"/>
              </a:spcBef>
              <a:spcAft>
                <a:spcPts val="0"/>
              </a:spcAft>
              <a:buClr>
                <a:srgbClr val="FFFFFF"/>
              </a:buClr>
              <a:buSzPts val="2000"/>
              <a:buNone/>
              <a:defRPr b="1" sz="2000">
                <a:solidFill>
                  <a:srgbClr val="FFFFFF"/>
                </a:solidFill>
              </a:defRPr>
            </a:lvl7pPr>
            <a:lvl8pPr lvl="7" algn="l">
              <a:lnSpc>
                <a:spcPct val="100000"/>
              </a:lnSpc>
              <a:spcBef>
                <a:spcPts val="0"/>
              </a:spcBef>
              <a:spcAft>
                <a:spcPts val="0"/>
              </a:spcAft>
              <a:buClr>
                <a:srgbClr val="FFFFFF"/>
              </a:buClr>
              <a:buSzPts val="2000"/>
              <a:buNone/>
              <a:defRPr b="1" sz="2000">
                <a:solidFill>
                  <a:srgbClr val="FFFFFF"/>
                </a:solidFill>
              </a:defRPr>
            </a:lvl8pPr>
            <a:lvl9pPr lvl="8" algn="l">
              <a:lnSpc>
                <a:spcPct val="100000"/>
              </a:lnSpc>
              <a:spcBef>
                <a:spcPts val="0"/>
              </a:spcBef>
              <a:spcAft>
                <a:spcPts val="0"/>
              </a:spcAft>
              <a:buClr>
                <a:srgbClr val="FFFFFF"/>
              </a:buClr>
              <a:buSzPts val="2000"/>
              <a:buNone/>
              <a:defRPr b="1" sz="2000">
                <a:solidFill>
                  <a:srgbClr val="FFFFFF"/>
                </a:solidFill>
              </a:defRPr>
            </a:lvl9pPr>
          </a:lstStyle>
          <a:p/>
        </p:txBody>
      </p:sp>
      <p:sp>
        <p:nvSpPr>
          <p:cNvPr id="228" name="Google Shape;228;p42"/>
          <p:cNvSpPr txBox="1"/>
          <p:nvPr>
            <p:ph idx="1" type="body"/>
          </p:nvPr>
        </p:nvSpPr>
        <p:spPr>
          <a:xfrm>
            <a:off x="2530550" y="1444550"/>
            <a:ext cx="6303300" cy="2615100"/>
          </a:xfrm>
          <a:prstGeom prst="rect">
            <a:avLst/>
          </a:prstGeom>
          <a:noFill/>
        </p:spPr>
        <p:txBody>
          <a:bodyPr anchorCtr="0" anchor="t" bIns="91425" lIns="91425" spcFirstLastPara="1" rIns="91425" wrap="square" tIns="91425"/>
          <a:lstStyle>
            <a:lvl1pPr indent="-317500" lvl="0" marL="457200" algn="l">
              <a:lnSpc>
                <a:spcPct val="115000"/>
              </a:lnSpc>
              <a:spcBef>
                <a:spcPts val="0"/>
              </a:spcBef>
              <a:spcAft>
                <a:spcPts val="0"/>
              </a:spcAft>
              <a:buClr>
                <a:srgbClr val="FFFFFF"/>
              </a:buClr>
              <a:buSzPts val="1400"/>
              <a:buChar char="●"/>
              <a:defRPr sz="1400">
                <a:solidFill>
                  <a:srgbClr val="FFFFFF"/>
                </a:solidFill>
              </a:defRPr>
            </a:lvl1pPr>
            <a:lvl2pPr indent="-304800" lvl="1" marL="914400" algn="l">
              <a:lnSpc>
                <a:spcPct val="115000"/>
              </a:lnSpc>
              <a:spcBef>
                <a:spcPts val="1600"/>
              </a:spcBef>
              <a:spcAft>
                <a:spcPts val="0"/>
              </a:spcAft>
              <a:buClr>
                <a:srgbClr val="FFFFFF"/>
              </a:buClr>
              <a:buSzPts val="1200"/>
              <a:buChar char="○"/>
              <a:defRPr sz="1200">
                <a:solidFill>
                  <a:srgbClr val="FFFFFF"/>
                </a:solidFill>
              </a:defRPr>
            </a:lvl2pPr>
            <a:lvl3pPr indent="-304800" lvl="2" marL="1371600" algn="l">
              <a:lnSpc>
                <a:spcPct val="115000"/>
              </a:lnSpc>
              <a:spcBef>
                <a:spcPts val="1600"/>
              </a:spcBef>
              <a:spcAft>
                <a:spcPts val="0"/>
              </a:spcAft>
              <a:buClr>
                <a:srgbClr val="FFFFFF"/>
              </a:buClr>
              <a:buSzPts val="1200"/>
              <a:buChar char="■"/>
              <a:defRPr sz="1200">
                <a:solidFill>
                  <a:srgbClr val="FFFFFF"/>
                </a:solidFill>
              </a:defRPr>
            </a:lvl3pPr>
            <a:lvl4pPr indent="-304800" lvl="3" marL="1828800" algn="l">
              <a:lnSpc>
                <a:spcPct val="115000"/>
              </a:lnSpc>
              <a:spcBef>
                <a:spcPts val="1600"/>
              </a:spcBef>
              <a:spcAft>
                <a:spcPts val="0"/>
              </a:spcAft>
              <a:buClr>
                <a:srgbClr val="FFFFFF"/>
              </a:buClr>
              <a:buSzPts val="1200"/>
              <a:buChar char="●"/>
              <a:defRPr sz="1200">
                <a:solidFill>
                  <a:srgbClr val="FFFFFF"/>
                </a:solidFill>
              </a:defRPr>
            </a:lvl4pPr>
            <a:lvl5pPr indent="-304800" lvl="4" marL="2286000" algn="l">
              <a:lnSpc>
                <a:spcPct val="115000"/>
              </a:lnSpc>
              <a:spcBef>
                <a:spcPts val="1600"/>
              </a:spcBef>
              <a:spcAft>
                <a:spcPts val="0"/>
              </a:spcAft>
              <a:buClr>
                <a:srgbClr val="FFFFFF"/>
              </a:buClr>
              <a:buSzPts val="1200"/>
              <a:buChar char="○"/>
              <a:defRPr sz="1200">
                <a:solidFill>
                  <a:srgbClr val="FFFFFF"/>
                </a:solidFill>
              </a:defRPr>
            </a:lvl5pPr>
            <a:lvl6pPr indent="-304800" lvl="5" marL="2743200" algn="l">
              <a:lnSpc>
                <a:spcPct val="115000"/>
              </a:lnSpc>
              <a:spcBef>
                <a:spcPts val="1600"/>
              </a:spcBef>
              <a:spcAft>
                <a:spcPts val="0"/>
              </a:spcAft>
              <a:buClr>
                <a:srgbClr val="FFFFFF"/>
              </a:buClr>
              <a:buSzPts val="1200"/>
              <a:buChar char="■"/>
              <a:defRPr sz="1200">
                <a:solidFill>
                  <a:srgbClr val="FFFFFF"/>
                </a:solidFill>
              </a:defRPr>
            </a:lvl6pPr>
            <a:lvl7pPr indent="-304800" lvl="6" marL="3200400" algn="l">
              <a:lnSpc>
                <a:spcPct val="115000"/>
              </a:lnSpc>
              <a:spcBef>
                <a:spcPts val="1600"/>
              </a:spcBef>
              <a:spcAft>
                <a:spcPts val="0"/>
              </a:spcAft>
              <a:buClr>
                <a:srgbClr val="FFFFFF"/>
              </a:buClr>
              <a:buSzPts val="1200"/>
              <a:buChar char="●"/>
              <a:defRPr sz="1200">
                <a:solidFill>
                  <a:srgbClr val="FFFFFF"/>
                </a:solidFill>
              </a:defRPr>
            </a:lvl7pPr>
            <a:lvl8pPr indent="-304800" lvl="7" marL="3657600" algn="l">
              <a:lnSpc>
                <a:spcPct val="115000"/>
              </a:lnSpc>
              <a:spcBef>
                <a:spcPts val="1600"/>
              </a:spcBef>
              <a:spcAft>
                <a:spcPts val="0"/>
              </a:spcAft>
              <a:buClr>
                <a:srgbClr val="FFFFFF"/>
              </a:buClr>
              <a:buSzPts val="1200"/>
              <a:buChar char="○"/>
              <a:defRPr sz="1200">
                <a:solidFill>
                  <a:srgbClr val="FFFFFF"/>
                </a:solidFill>
              </a:defRPr>
            </a:lvl8pPr>
            <a:lvl9pPr indent="-304800" lvl="8" marL="4114800" algn="l">
              <a:lnSpc>
                <a:spcPct val="115000"/>
              </a:lnSpc>
              <a:spcBef>
                <a:spcPts val="1600"/>
              </a:spcBef>
              <a:spcAft>
                <a:spcPts val="1600"/>
              </a:spcAft>
              <a:buClr>
                <a:srgbClr val="FFFFFF"/>
              </a:buClr>
              <a:buSzPts val="1200"/>
              <a:buChar char="■"/>
              <a:defRPr sz="1200">
                <a:solidFill>
                  <a:srgbClr val="FFFFFF"/>
                </a:solidFill>
              </a:defRPr>
            </a:lvl9pPr>
          </a:lstStyle>
          <a:p/>
        </p:txBody>
      </p:sp>
      <p:sp>
        <p:nvSpPr>
          <p:cNvPr id="229" name="Google Shape;229;p42"/>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FFFFFF"/>
                </a:solidFill>
              </a:defRPr>
            </a:lvl1pPr>
            <a:lvl2pPr lvl="1" algn="r">
              <a:lnSpc>
                <a:spcPct val="100000"/>
              </a:lnSpc>
              <a:spcAft>
                <a:spcPts val="0"/>
              </a:spcAft>
              <a:buNone/>
              <a:defRPr sz="1000">
                <a:solidFill>
                  <a:srgbClr val="FFFFFF"/>
                </a:solidFill>
              </a:defRPr>
            </a:lvl2pPr>
            <a:lvl3pPr lvl="2" algn="r">
              <a:lnSpc>
                <a:spcPct val="100000"/>
              </a:lnSpc>
              <a:spcAft>
                <a:spcPts val="0"/>
              </a:spcAft>
              <a:buNone/>
              <a:defRPr sz="1000">
                <a:solidFill>
                  <a:srgbClr val="FFFFFF"/>
                </a:solidFill>
              </a:defRPr>
            </a:lvl3pPr>
            <a:lvl4pPr lvl="3" algn="r">
              <a:lnSpc>
                <a:spcPct val="100000"/>
              </a:lnSpc>
              <a:spcAft>
                <a:spcPts val="0"/>
              </a:spcAft>
              <a:buNone/>
              <a:defRPr sz="1000">
                <a:solidFill>
                  <a:srgbClr val="FFFFFF"/>
                </a:solidFill>
              </a:defRPr>
            </a:lvl4pPr>
            <a:lvl5pPr lvl="4" algn="r">
              <a:lnSpc>
                <a:spcPct val="100000"/>
              </a:lnSpc>
              <a:spcAft>
                <a:spcPts val="0"/>
              </a:spcAft>
              <a:buNone/>
              <a:defRPr sz="1000">
                <a:solidFill>
                  <a:srgbClr val="FFFFFF"/>
                </a:solidFill>
              </a:defRPr>
            </a:lvl5pPr>
            <a:lvl6pPr lvl="5" algn="r">
              <a:lnSpc>
                <a:spcPct val="100000"/>
              </a:lnSpc>
              <a:spcAft>
                <a:spcPts val="0"/>
              </a:spcAft>
              <a:buNone/>
              <a:defRPr sz="1000">
                <a:solidFill>
                  <a:srgbClr val="FFFFFF"/>
                </a:solidFill>
              </a:defRPr>
            </a:lvl6pPr>
            <a:lvl7pPr lvl="6" algn="r">
              <a:lnSpc>
                <a:spcPct val="100000"/>
              </a:lnSpc>
              <a:spcAft>
                <a:spcPts val="0"/>
              </a:spcAft>
              <a:buNone/>
              <a:defRPr sz="1000">
                <a:solidFill>
                  <a:srgbClr val="FFFFFF"/>
                </a:solidFill>
              </a:defRPr>
            </a:lvl7pPr>
            <a:lvl8pPr lvl="7" algn="r">
              <a:lnSpc>
                <a:spcPct val="100000"/>
              </a:lnSpc>
              <a:spcAft>
                <a:spcPts val="0"/>
              </a:spcAft>
              <a:buNone/>
              <a:defRPr sz="1000">
                <a:solidFill>
                  <a:srgbClr val="FFFFFF"/>
                </a:solidFill>
              </a:defRPr>
            </a:lvl8pPr>
            <a:lvl9pPr lvl="8" algn="r">
              <a:lnSpc>
                <a:spcPct val="100000"/>
              </a:lnSpc>
              <a:spcAft>
                <a:spcPts val="0"/>
              </a:spcAft>
              <a:buNone/>
              <a:defRPr sz="1000">
                <a:solidFill>
                  <a:srgbClr val="FFFFFF"/>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2">
  <p:cSld name="AUTOLAYOUT_75">
    <p:bg>
      <p:bgPr>
        <a:solidFill>
          <a:srgbClr val="FFFFFF"/>
        </a:solidFill>
      </p:bgPr>
    </p:bg>
    <p:spTree>
      <p:nvGrpSpPr>
        <p:cNvPr id="230" name="Shape 230"/>
        <p:cNvGrpSpPr/>
        <p:nvPr/>
      </p:nvGrpSpPr>
      <p:grpSpPr>
        <a:xfrm>
          <a:off x="0" y="0"/>
          <a:ext cx="0" cy="0"/>
          <a:chOff x="0" y="0"/>
          <a:chExt cx="0" cy="0"/>
        </a:xfrm>
      </p:grpSpPr>
      <p:sp>
        <p:nvSpPr>
          <p:cNvPr id="231" name="Google Shape;231;p43"/>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2" name="Google Shape;232;p43"/>
          <p:cNvSpPr/>
          <p:nvPr/>
        </p:nvSpPr>
        <p:spPr>
          <a:xfrm>
            <a:off x="4574400" y="0"/>
            <a:ext cx="4569600" cy="5143500"/>
          </a:xfrm>
          <a:prstGeom prst="rect">
            <a:avLst/>
          </a:prstGeom>
          <a:solidFill>
            <a:srgbClr val="EEEEEE"/>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3" name="Google Shape;233;p43"/>
          <p:cNvSpPr/>
          <p:nvPr/>
        </p:nvSpPr>
        <p:spPr>
          <a:xfrm>
            <a:off x="4844700" y="1040701"/>
            <a:ext cx="4031700" cy="3062100"/>
          </a:xfrm>
          <a:prstGeom prst="rect">
            <a:avLst/>
          </a:prstGeom>
          <a:solidFill>
            <a:srgbClr val="EEEEEE"/>
          </a:solidFill>
          <a:ln cap="flat" cmpd="sng" w="9525">
            <a:solidFill>
              <a:srgbClr val="BDBDBD"/>
            </a:solidFill>
            <a:prstDash val="solid"/>
            <a:miter lim="8000"/>
            <a:headEnd len="sm" w="sm" type="none"/>
            <a:tailEnd len="sm" w="sm" type="none"/>
          </a:ln>
          <a:effectLst>
            <a:outerShdw blurRad="50800" rotWithShape="0" algn="t" dir="5400000" dist="38100">
              <a:srgbClr val="000000">
                <a:alpha val="29800"/>
              </a:srgbClr>
            </a:outerShdw>
          </a:effectLst>
        </p:spPr>
        <p:txBody>
          <a:bodyPr anchorCtr="0" anchor="ctr" bIns="45700" lIns="91425" spcFirstLastPara="1" rIns="91425" wrap="square" tIns="45700">
            <a:noAutofit/>
          </a:bodyPr>
          <a:lstStyle/>
          <a:p>
            <a:pPr indent="0" lvl="0" marL="0">
              <a:spcBef>
                <a:spcPts val="0"/>
              </a:spcBef>
              <a:spcAft>
                <a:spcPts val="0"/>
              </a:spcAft>
              <a:buNone/>
            </a:pPr>
            <a:r>
              <a:t/>
            </a:r>
            <a:endParaRPr/>
          </a:p>
        </p:txBody>
      </p:sp>
      <p:sp>
        <p:nvSpPr>
          <p:cNvPr id="234" name="Google Shape;234;p43"/>
          <p:cNvSpPr txBox="1"/>
          <p:nvPr>
            <p:ph type="title"/>
          </p:nvPr>
        </p:nvSpPr>
        <p:spPr>
          <a:xfrm>
            <a:off x="291875" y="406900"/>
            <a:ext cx="3978000" cy="1388700"/>
          </a:xfrm>
          <a:prstGeom prst="rect">
            <a:avLst/>
          </a:prstGeom>
          <a:noFill/>
        </p:spPr>
        <p:txBody>
          <a:bodyPr anchorCtr="0" anchor="b" bIns="91425" lIns="91425" spcFirstLastPara="1" rIns="91425" wrap="square" tIns="91425"/>
          <a:lstStyle>
            <a:lvl1pPr lvl="0" algn="l">
              <a:lnSpc>
                <a:spcPct val="100000"/>
              </a:lnSpc>
              <a:spcBef>
                <a:spcPts val="0"/>
              </a:spcBef>
              <a:spcAft>
                <a:spcPts val="0"/>
              </a:spcAft>
              <a:buClr>
                <a:schemeClr val="dk1"/>
              </a:buClr>
              <a:buSzPts val="3000"/>
              <a:buNone/>
              <a:defRPr b="1" sz="3000">
                <a:solidFill>
                  <a:srgbClr val="EEEEEE"/>
                </a:solidFill>
              </a:defRPr>
            </a:lvl1pPr>
            <a:lvl2pPr lvl="1" algn="l">
              <a:lnSpc>
                <a:spcPct val="100000"/>
              </a:lnSpc>
              <a:spcBef>
                <a:spcPts val="0"/>
              </a:spcBef>
              <a:spcAft>
                <a:spcPts val="0"/>
              </a:spcAft>
              <a:buClr>
                <a:schemeClr val="dk1"/>
              </a:buClr>
              <a:buSzPts val="3000"/>
              <a:buNone/>
              <a:defRPr b="1" sz="3000">
                <a:solidFill>
                  <a:srgbClr val="EEEEEE"/>
                </a:solidFill>
              </a:defRPr>
            </a:lvl2pPr>
            <a:lvl3pPr lvl="2" algn="l">
              <a:lnSpc>
                <a:spcPct val="100000"/>
              </a:lnSpc>
              <a:spcBef>
                <a:spcPts val="0"/>
              </a:spcBef>
              <a:spcAft>
                <a:spcPts val="0"/>
              </a:spcAft>
              <a:buClr>
                <a:schemeClr val="dk1"/>
              </a:buClr>
              <a:buSzPts val="3000"/>
              <a:buNone/>
              <a:defRPr b="1" sz="3000">
                <a:solidFill>
                  <a:srgbClr val="EEEEEE"/>
                </a:solidFill>
              </a:defRPr>
            </a:lvl3pPr>
            <a:lvl4pPr lvl="3" algn="l">
              <a:lnSpc>
                <a:spcPct val="100000"/>
              </a:lnSpc>
              <a:spcBef>
                <a:spcPts val="0"/>
              </a:spcBef>
              <a:spcAft>
                <a:spcPts val="0"/>
              </a:spcAft>
              <a:buClr>
                <a:schemeClr val="dk1"/>
              </a:buClr>
              <a:buSzPts val="3000"/>
              <a:buNone/>
              <a:defRPr b="1" sz="3000">
                <a:solidFill>
                  <a:srgbClr val="EEEEEE"/>
                </a:solidFill>
              </a:defRPr>
            </a:lvl4pPr>
            <a:lvl5pPr lvl="4" algn="l">
              <a:lnSpc>
                <a:spcPct val="100000"/>
              </a:lnSpc>
              <a:spcBef>
                <a:spcPts val="0"/>
              </a:spcBef>
              <a:spcAft>
                <a:spcPts val="0"/>
              </a:spcAft>
              <a:buClr>
                <a:schemeClr val="dk1"/>
              </a:buClr>
              <a:buSzPts val="3000"/>
              <a:buNone/>
              <a:defRPr b="1" sz="3000">
                <a:solidFill>
                  <a:srgbClr val="EEEEEE"/>
                </a:solidFill>
              </a:defRPr>
            </a:lvl5pPr>
            <a:lvl6pPr lvl="5" algn="l">
              <a:lnSpc>
                <a:spcPct val="100000"/>
              </a:lnSpc>
              <a:spcBef>
                <a:spcPts val="0"/>
              </a:spcBef>
              <a:spcAft>
                <a:spcPts val="0"/>
              </a:spcAft>
              <a:buClr>
                <a:schemeClr val="dk1"/>
              </a:buClr>
              <a:buSzPts val="3000"/>
              <a:buNone/>
              <a:defRPr b="1" sz="3000">
                <a:solidFill>
                  <a:srgbClr val="EEEEEE"/>
                </a:solidFill>
              </a:defRPr>
            </a:lvl6pPr>
            <a:lvl7pPr lvl="6" algn="l">
              <a:lnSpc>
                <a:spcPct val="100000"/>
              </a:lnSpc>
              <a:spcBef>
                <a:spcPts val="0"/>
              </a:spcBef>
              <a:spcAft>
                <a:spcPts val="0"/>
              </a:spcAft>
              <a:buClr>
                <a:schemeClr val="dk1"/>
              </a:buClr>
              <a:buSzPts val="3000"/>
              <a:buNone/>
              <a:defRPr b="1" sz="3000">
                <a:solidFill>
                  <a:srgbClr val="EEEEEE"/>
                </a:solidFill>
              </a:defRPr>
            </a:lvl7pPr>
            <a:lvl8pPr lvl="7" algn="l">
              <a:lnSpc>
                <a:spcPct val="100000"/>
              </a:lnSpc>
              <a:spcBef>
                <a:spcPts val="0"/>
              </a:spcBef>
              <a:spcAft>
                <a:spcPts val="0"/>
              </a:spcAft>
              <a:buClr>
                <a:schemeClr val="dk1"/>
              </a:buClr>
              <a:buSzPts val="3000"/>
              <a:buNone/>
              <a:defRPr b="1" sz="3000">
                <a:solidFill>
                  <a:srgbClr val="EEEEEE"/>
                </a:solidFill>
              </a:defRPr>
            </a:lvl8pPr>
            <a:lvl9pPr lvl="8" algn="l">
              <a:lnSpc>
                <a:spcPct val="100000"/>
              </a:lnSpc>
              <a:spcBef>
                <a:spcPts val="0"/>
              </a:spcBef>
              <a:spcAft>
                <a:spcPts val="0"/>
              </a:spcAft>
              <a:buClr>
                <a:schemeClr val="dk1"/>
              </a:buClr>
              <a:buSzPts val="3000"/>
              <a:buNone/>
              <a:defRPr b="1" sz="3000">
                <a:solidFill>
                  <a:srgbClr val="EEEEEE"/>
                </a:solidFill>
              </a:defRPr>
            </a:lvl9pPr>
          </a:lstStyle>
          <a:p/>
        </p:txBody>
      </p:sp>
      <p:sp>
        <p:nvSpPr>
          <p:cNvPr id="235" name="Google Shape;235;p43"/>
          <p:cNvSpPr txBox="1"/>
          <p:nvPr>
            <p:ph idx="1" type="body"/>
          </p:nvPr>
        </p:nvSpPr>
        <p:spPr>
          <a:xfrm>
            <a:off x="291950" y="1854951"/>
            <a:ext cx="3978000" cy="2577000"/>
          </a:xfrm>
          <a:prstGeom prst="rect">
            <a:avLst/>
          </a:prstGeom>
          <a:noFill/>
        </p:spPr>
        <p:txBody>
          <a:bodyPr anchorCtr="0" anchor="t" bIns="91425" lIns="91425" spcFirstLastPara="1" rIns="91425" wrap="square" tIns="91425"/>
          <a:lstStyle>
            <a:lvl1pPr indent="-330200" lvl="0" marL="457200" algn="l">
              <a:lnSpc>
                <a:spcPct val="115000"/>
              </a:lnSpc>
              <a:spcBef>
                <a:spcPts val="0"/>
              </a:spcBef>
              <a:spcAft>
                <a:spcPts val="0"/>
              </a:spcAft>
              <a:buClr>
                <a:schemeClr val="dk2"/>
              </a:buClr>
              <a:buSzPts val="1600"/>
              <a:buChar char="●"/>
              <a:defRPr sz="1600">
                <a:solidFill>
                  <a:schemeClr val="dk2"/>
                </a:solidFill>
              </a:defRPr>
            </a:lvl1pPr>
            <a:lvl2pPr indent="-317500" lvl="1" marL="914400" algn="l">
              <a:lnSpc>
                <a:spcPct val="115000"/>
              </a:lnSpc>
              <a:spcBef>
                <a:spcPts val="1600"/>
              </a:spcBef>
              <a:spcAft>
                <a:spcPts val="0"/>
              </a:spcAft>
              <a:buClr>
                <a:schemeClr val="dk2"/>
              </a:buClr>
              <a:buSzPts val="1400"/>
              <a:buChar char="○"/>
              <a:defRPr sz="1400">
                <a:solidFill>
                  <a:schemeClr val="dk2"/>
                </a:solidFill>
              </a:defRPr>
            </a:lvl2pPr>
            <a:lvl3pPr indent="-317500" lvl="2" marL="1371600" algn="l">
              <a:lnSpc>
                <a:spcPct val="115000"/>
              </a:lnSpc>
              <a:spcBef>
                <a:spcPts val="1600"/>
              </a:spcBef>
              <a:spcAft>
                <a:spcPts val="0"/>
              </a:spcAft>
              <a:buClr>
                <a:schemeClr val="dk2"/>
              </a:buClr>
              <a:buSzPts val="1400"/>
              <a:buChar char="■"/>
              <a:defRPr sz="1400">
                <a:solidFill>
                  <a:schemeClr val="dk2"/>
                </a:solidFill>
              </a:defRPr>
            </a:lvl3pPr>
            <a:lvl4pPr indent="-317500" lvl="3" marL="1828800" algn="l">
              <a:lnSpc>
                <a:spcPct val="115000"/>
              </a:lnSpc>
              <a:spcBef>
                <a:spcPts val="1600"/>
              </a:spcBef>
              <a:spcAft>
                <a:spcPts val="0"/>
              </a:spcAft>
              <a:buClr>
                <a:schemeClr val="dk2"/>
              </a:buClr>
              <a:buSzPts val="1400"/>
              <a:buChar char="●"/>
              <a:defRPr sz="1400">
                <a:solidFill>
                  <a:schemeClr val="dk2"/>
                </a:solidFill>
              </a:defRPr>
            </a:lvl4pPr>
            <a:lvl5pPr indent="-317500" lvl="4" marL="2286000" algn="l">
              <a:lnSpc>
                <a:spcPct val="115000"/>
              </a:lnSpc>
              <a:spcBef>
                <a:spcPts val="1600"/>
              </a:spcBef>
              <a:spcAft>
                <a:spcPts val="0"/>
              </a:spcAft>
              <a:buClr>
                <a:schemeClr val="dk2"/>
              </a:buClr>
              <a:buSzPts val="1400"/>
              <a:buChar char="○"/>
              <a:defRPr sz="1400">
                <a:solidFill>
                  <a:schemeClr val="dk2"/>
                </a:solidFill>
              </a:defRPr>
            </a:lvl5pPr>
            <a:lvl6pPr indent="-317500" lvl="5" marL="2743200" algn="l">
              <a:lnSpc>
                <a:spcPct val="115000"/>
              </a:lnSpc>
              <a:spcBef>
                <a:spcPts val="1600"/>
              </a:spcBef>
              <a:spcAft>
                <a:spcPts val="0"/>
              </a:spcAft>
              <a:buClr>
                <a:schemeClr val="dk2"/>
              </a:buClr>
              <a:buSzPts val="1400"/>
              <a:buChar char="■"/>
              <a:defRPr sz="1400">
                <a:solidFill>
                  <a:schemeClr val="dk2"/>
                </a:solidFill>
              </a:defRPr>
            </a:lvl6pPr>
            <a:lvl7pPr indent="-317500" lvl="6" marL="3200400" algn="l">
              <a:lnSpc>
                <a:spcPct val="115000"/>
              </a:lnSpc>
              <a:spcBef>
                <a:spcPts val="1600"/>
              </a:spcBef>
              <a:spcAft>
                <a:spcPts val="0"/>
              </a:spcAft>
              <a:buClr>
                <a:schemeClr val="dk2"/>
              </a:buClr>
              <a:buSzPts val="1400"/>
              <a:buChar char="●"/>
              <a:defRPr sz="1400">
                <a:solidFill>
                  <a:schemeClr val="dk2"/>
                </a:solidFill>
              </a:defRPr>
            </a:lvl7pPr>
            <a:lvl8pPr indent="-317500" lvl="7" marL="3657600" algn="l">
              <a:lnSpc>
                <a:spcPct val="115000"/>
              </a:lnSpc>
              <a:spcBef>
                <a:spcPts val="1600"/>
              </a:spcBef>
              <a:spcAft>
                <a:spcPts val="0"/>
              </a:spcAft>
              <a:buClr>
                <a:schemeClr val="dk2"/>
              </a:buClr>
              <a:buSzPts val="1400"/>
              <a:buChar char="○"/>
              <a:defRPr sz="1400">
                <a:solidFill>
                  <a:schemeClr val="dk2"/>
                </a:solidFill>
              </a:defRPr>
            </a:lvl8pPr>
            <a:lvl9pPr indent="-317500" lvl="8" marL="4114800" algn="l">
              <a:lnSpc>
                <a:spcPct val="115000"/>
              </a:lnSpc>
              <a:spcBef>
                <a:spcPts val="1600"/>
              </a:spcBef>
              <a:spcAft>
                <a:spcPts val="1600"/>
              </a:spcAft>
              <a:buClr>
                <a:schemeClr val="dk2"/>
              </a:buClr>
              <a:buSzPts val="1400"/>
              <a:buChar char="■"/>
              <a:defRPr sz="1400">
                <a:solidFill>
                  <a:schemeClr val="dk2"/>
                </a:solidFill>
              </a:defRPr>
            </a:lvl9pPr>
          </a:lstStyle>
          <a:p/>
        </p:txBody>
      </p:sp>
      <p:sp>
        <p:nvSpPr>
          <p:cNvPr id="236" name="Google Shape;236;p4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AUTOLAYOUT_76">
    <p:spTree>
      <p:nvGrpSpPr>
        <p:cNvPr id="237" name="Shape 237"/>
        <p:cNvGrpSpPr/>
        <p:nvPr/>
      </p:nvGrpSpPr>
      <p:grpSpPr>
        <a:xfrm>
          <a:off x="0" y="0"/>
          <a:ext cx="0" cy="0"/>
          <a:chOff x="0" y="0"/>
          <a:chExt cx="0" cy="0"/>
        </a:xfrm>
      </p:grpSpPr>
      <p:sp>
        <p:nvSpPr>
          <p:cNvPr id="238" name="Google Shape;238;p44"/>
          <p:cNvSpPr/>
          <p:nvPr/>
        </p:nvSpPr>
        <p:spPr>
          <a:xfrm>
            <a:off x="0" y="0"/>
            <a:ext cx="9144000" cy="5143500"/>
          </a:xfrm>
          <a:prstGeom prst="rect">
            <a:avLst/>
          </a:prstGeom>
          <a:solidFill>
            <a:srgbClr val="000000"/>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239" name="Google Shape;239;p44"/>
          <p:cNvCxnSpPr/>
          <p:nvPr/>
        </p:nvCxnSpPr>
        <p:spPr>
          <a:xfrm rot="10800000">
            <a:off x="2096450" y="1326900"/>
            <a:ext cx="505800" cy="0"/>
          </a:xfrm>
          <a:prstGeom prst="straightConnector1">
            <a:avLst/>
          </a:prstGeom>
          <a:noFill/>
          <a:ln cap="flat" cmpd="sng" w="19050">
            <a:solidFill>
              <a:srgbClr val="FF5822"/>
            </a:solidFill>
            <a:prstDash val="solid"/>
            <a:round/>
            <a:headEnd len="sm" w="sm" type="none"/>
            <a:tailEnd len="sm" w="sm" type="none"/>
          </a:ln>
        </p:spPr>
      </p:cxnSp>
      <p:sp>
        <p:nvSpPr>
          <p:cNvPr id="240" name="Google Shape;240;p44"/>
          <p:cNvSpPr txBox="1"/>
          <p:nvPr>
            <p:ph type="title"/>
          </p:nvPr>
        </p:nvSpPr>
        <p:spPr>
          <a:xfrm>
            <a:off x="2000100" y="1433350"/>
            <a:ext cx="3706500" cy="1377000"/>
          </a:xfrm>
          <a:prstGeom prst="rect">
            <a:avLst/>
          </a:prstGeom>
          <a:noFill/>
        </p:spPr>
        <p:txBody>
          <a:bodyPr anchorCtr="0" anchor="t" bIns="91425" lIns="91425" spcFirstLastPara="1" rIns="91425" wrap="square" tIns="91425"/>
          <a:lstStyle>
            <a:lvl1pPr lvl="0" algn="l">
              <a:lnSpc>
                <a:spcPct val="100000"/>
              </a:lnSpc>
              <a:spcBef>
                <a:spcPts val="0"/>
              </a:spcBef>
              <a:spcAft>
                <a:spcPts val="0"/>
              </a:spcAft>
              <a:buNone/>
              <a:defRPr b="1" sz="2400">
                <a:solidFill>
                  <a:srgbClr val="000000"/>
                </a:solidFill>
              </a:defRPr>
            </a:lvl1pPr>
            <a:lvl2pPr lvl="1" algn="l">
              <a:lnSpc>
                <a:spcPct val="100000"/>
              </a:lnSpc>
              <a:spcBef>
                <a:spcPts val="0"/>
              </a:spcBef>
              <a:spcAft>
                <a:spcPts val="0"/>
              </a:spcAft>
              <a:buNone/>
              <a:defRPr b="1" sz="2400">
                <a:solidFill>
                  <a:srgbClr val="000000"/>
                </a:solidFill>
              </a:defRPr>
            </a:lvl2pPr>
            <a:lvl3pPr lvl="2" algn="l">
              <a:lnSpc>
                <a:spcPct val="100000"/>
              </a:lnSpc>
              <a:spcBef>
                <a:spcPts val="0"/>
              </a:spcBef>
              <a:spcAft>
                <a:spcPts val="0"/>
              </a:spcAft>
              <a:buNone/>
              <a:defRPr b="1" sz="2400">
                <a:solidFill>
                  <a:srgbClr val="000000"/>
                </a:solidFill>
              </a:defRPr>
            </a:lvl3pPr>
            <a:lvl4pPr lvl="3" algn="l">
              <a:lnSpc>
                <a:spcPct val="100000"/>
              </a:lnSpc>
              <a:spcBef>
                <a:spcPts val="0"/>
              </a:spcBef>
              <a:spcAft>
                <a:spcPts val="0"/>
              </a:spcAft>
              <a:buNone/>
              <a:defRPr b="1" sz="2400">
                <a:solidFill>
                  <a:srgbClr val="000000"/>
                </a:solidFill>
              </a:defRPr>
            </a:lvl4pPr>
            <a:lvl5pPr lvl="4" algn="l">
              <a:lnSpc>
                <a:spcPct val="100000"/>
              </a:lnSpc>
              <a:spcBef>
                <a:spcPts val="0"/>
              </a:spcBef>
              <a:spcAft>
                <a:spcPts val="0"/>
              </a:spcAft>
              <a:buNone/>
              <a:defRPr b="1" sz="2400">
                <a:solidFill>
                  <a:srgbClr val="000000"/>
                </a:solidFill>
              </a:defRPr>
            </a:lvl5pPr>
            <a:lvl6pPr lvl="5" algn="l">
              <a:lnSpc>
                <a:spcPct val="100000"/>
              </a:lnSpc>
              <a:spcBef>
                <a:spcPts val="0"/>
              </a:spcBef>
              <a:spcAft>
                <a:spcPts val="0"/>
              </a:spcAft>
              <a:buNone/>
              <a:defRPr b="1" sz="2400">
                <a:solidFill>
                  <a:srgbClr val="000000"/>
                </a:solidFill>
              </a:defRPr>
            </a:lvl6pPr>
            <a:lvl7pPr lvl="6" algn="l">
              <a:lnSpc>
                <a:spcPct val="100000"/>
              </a:lnSpc>
              <a:spcBef>
                <a:spcPts val="0"/>
              </a:spcBef>
              <a:spcAft>
                <a:spcPts val="0"/>
              </a:spcAft>
              <a:buNone/>
              <a:defRPr b="1" sz="2400">
                <a:solidFill>
                  <a:srgbClr val="000000"/>
                </a:solidFill>
              </a:defRPr>
            </a:lvl7pPr>
            <a:lvl8pPr lvl="7" algn="l">
              <a:lnSpc>
                <a:spcPct val="100000"/>
              </a:lnSpc>
              <a:spcBef>
                <a:spcPts val="0"/>
              </a:spcBef>
              <a:spcAft>
                <a:spcPts val="0"/>
              </a:spcAft>
              <a:buNone/>
              <a:defRPr b="1" sz="2400">
                <a:solidFill>
                  <a:srgbClr val="000000"/>
                </a:solidFill>
              </a:defRPr>
            </a:lvl8pPr>
            <a:lvl9pPr lvl="8" algn="l">
              <a:lnSpc>
                <a:spcPct val="100000"/>
              </a:lnSpc>
              <a:spcBef>
                <a:spcPts val="0"/>
              </a:spcBef>
              <a:spcAft>
                <a:spcPts val="0"/>
              </a:spcAft>
              <a:buNone/>
              <a:defRPr b="1" sz="2400">
                <a:solidFill>
                  <a:srgbClr val="000000"/>
                </a:solidFill>
              </a:defRPr>
            </a:lvl9pPr>
          </a:lstStyle>
          <a:p/>
        </p:txBody>
      </p:sp>
      <p:sp>
        <p:nvSpPr>
          <p:cNvPr id="241" name="Google Shape;241;p44"/>
          <p:cNvSpPr txBox="1"/>
          <p:nvPr>
            <p:ph idx="1" type="body"/>
          </p:nvPr>
        </p:nvSpPr>
        <p:spPr>
          <a:xfrm>
            <a:off x="3194075" y="2901225"/>
            <a:ext cx="5215200" cy="1901400"/>
          </a:xfrm>
          <a:prstGeom prst="rect">
            <a:avLst/>
          </a:prstGeom>
          <a:noFill/>
        </p:spPr>
        <p:txBody>
          <a:bodyPr anchorCtr="0" anchor="t" bIns="91425" lIns="91425" spcFirstLastPara="1" rIns="91425" wrap="square" tIns="91425"/>
          <a:lstStyle>
            <a:lvl1pPr indent="-292100" lvl="0" marL="457200" algn="l">
              <a:lnSpc>
                <a:spcPct val="115000"/>
              </a:lnSpc>
              <a:spcBef>
                <a:spcPts val="0"/>
              </a:spcBef>
              <a:spcAft>
                <a:spcPts val="0"/>
              </a:spcAft>
              <a:buClr>
                <a:srgbClr val="434343"/>
              </a:buClr>
              <a:buSzPts val="1000"/>
              <a:buChar char="●"/>
              <a:defRPr sz="1000">
                <a:solidFill>
                  <a:srgbClr val="434343"/>
                </a:solidFill>
              </a:defRPr>
            </a:lvl1pPr>
            <a:lvl2pPr indent="-292100" lvl="1" marL="914400" algn="l">
              <a:lnSpc>
                <a:spcPct val="115000"/>
              </a:lnSpc>
              <a:spcBef>
                <a:spcPts val="1600"/>
              </a:spcBef>
              <a:spcAft>
                <a:spcPts val="0"/>
              </a:spcAft>
              <a:buClr>
                <a:srgbClr val="434343"/>
              </a:buClr>
              <a:buSzPts val="1000"/>
              <a:buChar char="○"/>
              <a:defRPr sz="1000">
                <a:solidFill>
                  <a:srgbClr val="434343"/>
                </a:solidFill>
              </a:defRPr>
            </a:lvl2pPr>
            <a:lvl3pPr indent="-292100" lvl="2" marL="1371600" algn="l">
              <a:lnSpc>
                <a:spcPct val="115000"/>
              </a:lnSpc>
              <a:spcBef>
                <a:spcPts val="1600"/>
              </a:spcBef>
              <a:spcAft>
                <a:spcPts val="0"/>
              </a:spcAft>
              <a:buClr>
                <a:srgbClr val="434343"/>
              </a:buClr>
              <a:buSzPts val="1000"/>
              <a:buChar char="■"/>
              <a:defRPr sz="1000">
                <a:solidFill>
                  <a:srgbClr val="434343"/>
                </a:solidFill>
              </a:defRPr>
            </a:lvl3pPr>
            <a:lvl4pPr indent="-292100" lvl="3" marL="1828800" algn="l">
              <a:lnSpc>
                <a:spcPct val="115000"/>
              </a:lnSpc>
              <a:spcBef>
                <a:spcPts val="1600"/>
              </a:spcBef>
              <a:spcAft>
                <a:spcPts val="0"/>
              </a:spcAft>
              <a:buClr>
                <a:srgbClr val="434343"/>
              </a:buClr>
              <a:buSzPts val="1000"/>
              <a:buChar char="●"/>
              <a:defRPr sz="1000">
                <a:solidFill>
                  <a:srgbClr val="434343"/>
                </a:solidFill>
              </a:defRPr>
            </a:lvl4pPr>
            <a:lvl5pPr indent="-292100" lvl="4" marL="2286000" algn="l">
              <a:lnSpc>
                <a:spcPct val="115000"/>
              </a:lnSpc>
              <a:spcBef>
                <a:spcPts val="1600"/>
              </a:spcBef>
              <a:spcAft>
                <a:spcPts val="0"/>
              </a:spcAft>
              <a:buClr>
                <a:srgbClr val="434343"/>
              </a:buClr>
              <a:buSzPts val="1000"/>
              <a:buChar char="○"/>
              <a:defRPr sz="1000">
                <a:solidFill>
                  <a:srgbClr val="434343"/>
                </a:solidFill>
              </a:defRPr>
            </a:lvl5pPr>
            <a:lvl6pPr indent="-292100" lvl="5" marL="2743200" algn="l">
              <a:lnSpc>
                <a:spcPct val="115000"/>
              </a:lnSpc>
              <a:spcBef>
                <a:spcPts val="1600"/>
              </a:spcBef>
              <a:spcAft>
                <a:spcPts val="0"/>
              </a:spcAft>
              <a:buClr>
                <a:srgbClr val="434343"/>
              </a:buClr>
              <a:buSzPts val="1000"/>
              <a:buChar char="■"/>
              <a:defRPr sz="1000">
                <a:solidFill>
                  <a:srgbClr val="434343"/>
                </a:solidFill>
              </a:defRPr>
            </a:lvl6pPr>
            <a:lvl7pPr indent="-292100" lvl="6" marL="3200400" algn="l">
              <a:lnSpc>
                <a:spcPct val="115000"/>
              </a:lnSpc>
              <a:spcBef>
                <a:spcPts val="1600"/>
              </a:spcBef>
              <a:spcAft>
                <a:spcPts val="0"/>
              </a:spcAft>
              <a:buClr>
                <a:srgbClr val="434343"/>
              </a:buClr>
              <a:buSzPts val="1000"/>
              <a:buChar char="●"/>
              <a:defRPr sz="1000">
                <a:solidFill>
                  <a:srgbClr val="434343"/>
                </a:solidFill>
              </a:defRPr>
            </a:lvl7pPr>
            <a:lvl8pPr indent="-292100" lvl="7" marL="3657600" algn="l">
              <a:lnSpc>
                <a:spcPct val="115000"/>
              </a:lnSpc>
              <a:spcBef>
                <a:spcPts val="1600"/>
              </a:spcBef>
              <a:spcAft>
                <a:spcPts val="0"/>
              </a:spcAft>
              <a:buClr>
                <a:srgbClr val="434343"/>
              </a:buClr>
              <a:buSzPts val="1000"/>
              <a:buChar char="○"/>
              <a:defRPr sz="1000">
                <a:solidFill>
                  <a:srgbClr val="434343"/>
                </a:solidFill>
              </a:defRPr>
            </a:lvl8pPr>
            <a:lvl9pPr indent="-292100" lvl="8" marL="4114800" algn="l">
              <a:lnSpc>
                <a:spcPct val="115000"/>
              </a:lnSpc>
              <a:spcBef>
                <a:spcPts val="1600"/>
              </a:spcBef>
              <a:spcAft>
                <a:spcPts val="1600"/>
              </a:spcAft>
              <a:buClr>
                <a:srgbClr val="434343"/>
              </a:buClr>
              <a:buSzPts val="1000"/>
              <a:buChar char="■"/>
              <a:defRPr sz="1000">
                <a:solidFill>
                  <a:srgbClr val="434343"/>
                </a:solidFill>
              </a:defRPr>
            </a:lvl9pPr>
          </a:lstStyle>
          <a:p/>
        </p:txBody>
      </p:sp>
      <p:sp>
        <p:nvSpPr>
          <p:cNvPr id="242" name="Google Shape;242;p4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rgbClr val="616161"/>
                </a:solidFill>
              </a:defRPr>
            </a:lvl1pPr>
            <a:lvl2pPr lvl="1" algn="r">
              <a:lnSpc>
                <a:spcPct val="100000"/>
              </a:lnSpc>
              <a:spcAft>
                <a:spcPts val="0"/>
              </a:spcAft>
              <a:buNone/>
              <a:defRPr sz="1000">
                <a:solidFill>
                  <a:srgbClr val="616161"/>
                </a:solidFill>
              </a:defRPr>
            </a:lvl2pPr>
            <a:lvl3pPr lvl="2" algn="r">
              <a:lnSpc>
                <a:spcPct val="100000"/>
              </a:lnSpc>
              <a:spcAft>
                <a:spcPts val="0"/>
              </a:spcAft>
              <a:buNone/>
              <a:defRPr sz="1000">
                <a:solidFill>
                  <a:srgbClr val="616161"/>
                </a:solidFill>
              </a:defRPr>
            </a:lvl3pPr>
            <a:lvl4pPr lvl="3" algn="r">
              <a:lnSpc>
                <a:spcPct val="100000"/>
              </a:lnSpc>
              <a:spcAft>
                <a:spcPts val="0"/>
              </a:spcAft>
              <a:buNone/>
              <a:defRPr sz="1000">
                <a:solidFill>
                  <a:srgbClr val="616161"/>
                </a:solidFill>
              </a:defRPr>
            </a:lvl4pPr>
            <a:lvl5pPr lvl="4" algn="r">
              <a:lnSpc>
                <a:spcPct val="100000"/>
              </a:lnSpc>
              <a:spcAft>
                <a:spcPts val="0"/>
              </a:spcAft>
              <a:buNone/>
              <a:defRPr sz="1000">
                <a:solidFill>
                  <a:srgbClr val="616161"/>
                </a:solidFill>
              </a:defRPr>
            </a:lvl5pPr>
            <a:lvl6pPr lvl="5" algn="r">
              <a:lnSpc>
                <a:spcPct val="100000"/>
              </a:lnSpc>
              <a:spcAft>
                <a:spcPts val="0"/>
              </a:spcAft>
              <a:buNone/>
              <a:defRPr sz="1000">
                <a:solidFill>
                  <a:srgbClr val="616161"/>
                </a:solidFill>
              </a:defRPr>
            </a:lvl6pPr>
            <a:lvl7pPr lvl="6" algn="r">
              <a:lnSpc>
                <a:spcPct val="100000"/>
              </a:lnSpc>
              <a:spcAft>
                <a:spcPts val="0"/>
              </a:spcAft>
              <a:buNone/>
              <a:defRPr sz="1000">
                <a:solidFill>
                  <a:srgbClr val="616161"/>
                </a:solidFill>
              </a:defRPr>
            </a:lvl7pPr>
            <a:lvl8pPr lvl="7" algn="r">
              <a:lnSpc>
                <a:spcPct val="100000"/>
              </a:lnSpc>
              <a:spcAft>
                <a:spcPts val="0"/>
              </a:spcAft>
              <a:buNone/>
              <a:defRPr sz="1000">
                <a:solidFill>
                  <a:srgbClr val="616161"/>
                </a:solidFill>
              </a:defRPr>
            </a:lvl8pPr>
            <a:lvl9pPr lvl="8" algn="r">
              <a:lnSpc>
                <a:spcPct val="100000"/>
              </a:lnSpc>
              <a:spcAft>
                <a:spcPts val="0"/>
              </a:spcAft>
              <a:buNone/>
              <a:defRPr sz="1000">
                <a:solidFill>
                  <a:srgbClr val="61616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32" Type="http://schemas.openxmlformats.org/officeDocument/2006/relationships/theme" Target="../theme/theme3.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mailto:dj@djporter.co"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0.xml"/><Relationship Id="rId3" Type="http://schemas.openxmlformats.org/officeDocument/2006/relationships/image" Target="../media/image12.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7.xml"/><Relationship Id="rId3" Type="http://schemas.openxmlformats.org/officeDocument/2006/relationships/image" Target="../media/image7.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8.xml"/><Relationship Id="rId3"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pic>
        <p:nvPicPr>
          <p:cNvPr id="247" name="Google Shape;247;p45"/>
          <p:cNvPicPr preferRelativeResize="0"/>
          <p:nvPr/>
        </p:nvPicPr>
        <p:blipFill>
          <a:blip r:embed="rId3">
            <a:alphaModFix amt="24000"/>
          </a:blip>
          <a:stretch>
            <a:fillRect/>
          </a:stretch>
        </p:blipFill>
        <p:spPr>
          <a:xfrm>
            <a:off x="-20394" y="0"/>
            <a:ext cx="9144000" cy="5120649"/>
          </a:xfrm>
          <a:prstGeom prst="rect">
            <a:avLst/>
          </a:prstGeom>
          <a:noFill/>
          <a:ln>
            <a:noFill/>
          </a:ln>
        </p:spPr>
      </p:pic>
      <p:sp>
        <p:nvSpPr>
          <p:cNvPr id="248" name="Google Shape;248;p4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sz="6000"/>
              <a:t>DSI Capstone</a:t>
            </a:r>
            <a:endParaRPr sz="6000"/>
          </a:p>
        </p:txBody>
      </p:sp>
      <p:sp>
        <p:nvSpPr>
          <p:cNvPr id="249" name="Google Shape;249;p45"/>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B</a:t>
            </a:r>
            <a:r>
              <a:rPr lang="en" sz="2400"/>
              <a:t>y</a:t>
            </a:r>
            <a:r>
              <a:rPr lang="en"/>
              <a:t> DJ Porter</a:t>
            </a:r>
            <a:endParaRPr/>
          </a:p>
        </p:txBody>
      </p:sp>
      <p:sp>
        <p:nvSpPr>
          <p:cNvPr id="250" name="Google Shape;250;p45"/>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800" u="sng">
                <a:solidFill>
                  <a:schemeClr val="hlink"/>
                </a:solidFill>
                <a:hlinkClick r:id="rId4"/>
              </a:rPr>
              <a:t>dj@djporter.co</a:t>
            </a:r>
            <a:endParaRPr sz="1800"/>
          </a:p>
          <a:p>
            <a:pPr indent="0" lvl="0" marL="0" rtl="0">
              <a:spcBef>
                <a:spcPts val="0"/>
              </a:spcBef>
              <a:spcAft>
                <a:spcPts val="0"/>
              </a:spcAft>
              <a:buNone/>
            </a:pPr>
            <a:r>
              <a:t/>
            </a:r>
            <a:endParaRPr sz="1800"/>
          </a:p>
        </p:txBody>
      </p:sp>
      <p:cxnSp>
        <p:nvCxnSpPr>
          <p:cNvPr id="251" name="Google Shape;251;p4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54"/>
          <p:cNvSpPr txBox="1"/>
          <p:nvPr>
            <p:ph type="title"/>
          </p:nvPr>
        </p:nvSpPr>
        <p:spPr>
          <a:xfrm>
            <a:off x="307875" y="1444550"/>
            <a:ext cx="2024100" cy="2975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Approach</a:t>
            </a:r>
            <a:endParaRPr/>
          </a:p>
        </p:txBody>
      </p:sp>
      <p:sp>
        <p:nvSpPr>
          <p:cNvPr id="315" name="Google Shape;315;p54"/>
          <p:cNvSpPr txBox="1"/>
          <p:nvPr>
            <p:ph idx="1" type="body"/>
          </p:nvPr>
        </p:nvSpPr>
        <p:spPr>
          <a:xfrm>
            <a:off x="2530550" y="1444550"/>
            <a:ext cx="6303300" cy="261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Define an article as "</a:t>
            </a:r>
            <a:r>
              <a:rPr b="1" i="1" lang="en"/>
              <a:t>mature</a:t>
            </a:r>
            <a:r>
              <a:rPr lang="en"/>
              <a:t>" when it is a week old. </a:t>
            </a:r>
            <a:endParaRPr/>
          </a:p>
          <a:p>
            <a:pPr indent="0" lvl="0" marL="0" rtl="0">
              <a:spcBef>
                <a:spcPts val="1600"/>
              </a:spcBef>
              <a:spcAft>
                <a:spcPts val="0"/>
              </a:spcAft>
              <a:buNone/>
            </a:pPr>
            <a:r>
              <a:rPr lang="en"/>
              <a:t>Define that an article can only have a level of bullishness vs bearishness.</a:t>
            </a:r>
            <a:endParaRPr/>
          </a:p>
          <a:p>
            <a:pPr indent="0" lvl="0" marL="0">
              <a:spcBef>
                <a:spcPts val="1600"/>
              </a:spcBef>
              <a:spcAft>
                <a:spcPts val="1600"/>
              </a:spcAft>
              <a:buNone/>
            </a:pPr>
            <a:br>
              <a:rPr lang="en"/>
            </a:br>
            <a:r>
              <a:rPr lang="en"/>
              <a:t>Define that all other user voting columns are numerical and will have values from 0 to infinity.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55"/>
          <p:cNvSpPr txBox="1"/>
          <p:nvPr>
            <p:ph type="title"/>
          </p:nvPr>
        </p:nvSpPr>
        <p:spPr>
          <a:xfrm>
            <a:off x="307875" y="1444550"/>
            <a:ext cx="2024100" cy="2975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Process</a:t>
            </a:r>
            <a:endParaRPr/>
          </a:p>
        </p:txBody>
      </p:sp>
      <p:sp>
        <p:nvSpPr>
          <p:cNvPr id="321" name="Google Shape;321;p55"/>
          <p:cNvSpPr txBox="1"/>
          <p:nvPr>
            <p:ph idx="1" type="body"/>
          </p:nvPr>
        </p:nvSpPr>
        <p:spPr>
          <a:xfrm>
            <a:off x="2530550" y="1444550"/>
            <a:ext cx="6303300" cy="261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Use </a:t>
            </a:r>
            <a:r>
              <a:rPr b="1" i="1" lang="en"/>
              <a:t>TF-IDf </a:t>
            </a:r>
            <a:r>
              <a:rPr lang="en"/>
              <a:t>to collect a corpus of words from the titles and descriptions of the articles.</a:t>
            </a:r>
            <a:br>
              <a:rPr lang="en"/>
            </a:br>
            <a:br>
              <a:rPr lang="en"/>
            </a:br>
            <a:r>
              <a:rPr lang="en"/>
              <a:t>Remove stop English stop words</a:t>
            </a:r>
            <a:br>
              <a:rPr lang="en"/>
            </a:br>
            <a:r>
              <a:rPr lang="en"/>
              <a:t>set maximum features to 2000 per title and description.</a:t>
            </a:r>
            <a:endParaRPr/>
          </a:p>
          <a:p>
            <a:pPr indent="0" lvl="0" marL="0">
              <a:spcBef>
                <a:spcPts val="1600"/>
              </a:spcBef>
              <a:spcAft>
                <a:spcPts val="1600"/>
              </a:spcAft>
              <a:buNone/>
            </a:pPr>
            <a:br>
              <a:rPr lang="en"/>
            </a:br>
            <a:r>
              <a:rPr lang="en"/>
              <a:t>Set </a:t>
            </a:r>
            <a:r>
              <a:rPr i="1" lang="en"/>
              <a:t>n</a:t>
            </a:r>
            <a:r>
              <a:rPr lang="en"/>
              <a:t> grams to a range of (1, -3)</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56"/>
          <p:cNvSpPr txBox="1"/>
          <p:nvPr>
            <p:ph type="title"/>
          </p:nvPr>
        </p:nvSpPr>
        <p:spPr>
          <a:xfrm>
            <a:off x="307875" y="1444550"/>
            <a:ext cx="2024100" cy="2975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Process (cont).</a:t>
            </a:r>
            <a:endParaRPr/>
          </a:p>
        </p:txBody>
      </p:sp>
      <p:sp>
        <p:nvSpPr>
          <p:cNvPr id="327" name="Google Shape;327;p56"/>
          <p:cNvSpPr txBox="1"/>
          <p:nvPr>
            <p:ph idx="4294967295" type="subTitle"/>
          </p:nvPr>
        </p:nvSpPr>
        <p:spPr>
          <a:xfrm>
            <a:off x="265500" y="3009000"/>
            <a:ext cx="3163500" cy="12351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The articles</a:t>
            </a:r>
            <a:endParaRPr/>
          </a:p>
        </p:txBody>
      </p:sp>
      <p:sp>
        <p:nvSpPr>
          <p:cNvPr id="328" name="Google Shape;328;p56"/>
          <p:cNvSpPr txBox="1"/>
          <p:nvPr>
            <p:ph idx="1" type="body"/>
          </p:nvPr>
        </p:nvSpPr>
        <p:spPr>
          <a:xfrm>
            <a:off x="2530550" y="1444550"/>
            <a:ext cx="6303300" cy="261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Build features that measure the readability of the article using two readability scoring methods. </a:t>
            </a:r>
            <a:endParaRPr/>
          </a:p>
          <a:p>
            <a:pPr indent="0" lvl="0" marL="0" rtl="0">
              <a:spcBef>
                <a:spcPts val="1600"/>
              </a:spcBef>
              <a:spcAft>
                <a:spcPts val="0"/>
              </a:spcAft>
              <a:buNone/>
            </a:pPr>
            <a:r>
              <a:rPr lang="en"/>
              <a:t>Smog Index </a:t>
            </a:r>
            <a:r>
              <a:rPr i="1" lang="en"/>
              <a:t>(https://en.wikipedia.org/wiki/SMOG)</a:t>
            </a:r>
            <a:endParaRPr i="1"/>
          </a:p>
          <a:p>
            <a:pPr indent="0" lvl="0" marL="0" rtl="0">
              <a:spcBef>
                <a:spcPts val="1600"/>
              </a:spcBef>
              <a:spcAft>
                <a:spcPts val="1600"/>
              </a:spcAft>
              <a:buNone/>
            </a:pPr>
            <a:r>
              <a:rPr lang="en"/>
              <a:t>Coleman Liau Index </a:t>
            </a:r>
            <a:r>
              <a:rPr i="1" lang="en"/>
              <a:t>(https://en.wikipedia.org/wiki/Coleman%E2%80%93Liau_index)</a:t>
            </a:r>
            <a:endParaRPr i="1"/>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57"/>
          <p:cNvSpPr txBox="1"/>
          <p:nvPr>
            <p:ph type="title"/>
          </p:nvPr>
        </p:nvSpPr>
        <p:spPr>
          <a:xfrm>
            <a:off x="307875" y="1444550"/>
            <a:ext cx="2024100" cy="2975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Process (cont).</a:t>
            </a:r>
            <a:endParaRPr/>
          </a:p>
        </p:txBody>
      </p:sp>
      <p:sp>
        <p:nvSpPr>
          <p:cNvPr id="334" name="Google Shape;334;p57"/>
          <p:cNvSpPr txBox="1"/>
          <p:nvPr>
            <p:ph idx="4294967295" type="subTitle"/>
          </p:nvPr>
        </p:nvSpPr>
        <p:spPr>
          <a:xfrm>
            <a:off x="265500" y="3009000"/>
            <a:ext cx="3163500" cy="12351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Text Sentiment</a:t>
            </a:r>
            <a:endParaRPr/>
          </a:p>
        </p:txBody>
      </p:sp>
      <p:sp>
        <p:nvSpPr>
          <p:cNvPr id="335" name="Google Shape;335;p57"/>
          <p:cNvSpPr txBox="1"/>
          <p:nvPr>
            <p:ph idx="1" type="body"/>
          </p:nvPr>
        </p:nvSpPr>
        <p:spPr>
          <a:xfrm>
            <a:off x="2530550" y="1444550"/>
            <a:ext cx="6303300" cy="261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Use </a:t>
            </a:r>
            <a:r>
              <a:rPr b="1" i="1" lang="en"/>
              <a:t>textblob</a:t>
            </a:r>
            <a:r>
              <a:rPr lang="en"/>
              <a:t> to build features for checking polarity and subjectivity of the title and description.</a:t>
            </a:r>
            <a:endParaRPr/>
          </a:p>
          <a:p>
            <a:pPr indent="-317500" lvl="0" marL="457200" rtl="0">
              <a:spcBef>
                <a:spcPts val="1600"/>
              </a:spcBef>
              <a:spcAft>
                <a:spcPts val="0"/>
              </a:spcAft>
              <a:buSzPts val="1400"/>
              <a:buChar char="●"/>
            </a:pPr>
            <a:r>
              <a:rPr lang="en"/>
              <a:t>polarity has a range of (-1, 1</a:t>
            </a:r>
            <a:r>
              <a:rPr lang="en"/>
              <a:t>)</a:t>
            </a:r>
            <a:br>
              <a:rPr lang="en"/>
            </a:br>
            <a:endParaRPr/>
          </a:p>
          <a:p>
            <a:pPr indent="-317500" lvl="0" marL="457200" rtl="0">
              <a:spcBef>
                <a:spcPts val="0"/>
              </a:spcBef>
              <a:spcAft>
                <a:spcPts val="0"/>
              </a:spcAft>
              <a:buSzPts val="1400"/>
              <a:buChar char="●"/>
            </a:pPr>
            <a:r>
              <a:rPr lang="en"/>
              <a:t>subjectivity has a range of (0, 1)</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pic>
        <p:nvPicPr>
          <p:cNvPr id="340" name="Google Shape;340;p58"/>
          <p:cNvPicPr preferRelativeResize="0"/>
          <p:nvPr/>
        </p:nvPicPr>
        <p:blipFill rotWithShape="1">
          <a:blip r:embed="rId3">
            <a:alphaModFix/>
          </a:blip>
          <a:srcRect b="534" l="0" r="0" t="534"/>
          <a:stretch/>
        </p:blipFill>
        <p:spPr>
          <a:xfrm>
            <a:off x="0" y="0"/>
            <a:ext cx="9144000" cy="5143501"/>
          </a:xfrm>
          <a:prstGeom prst="rect">
            <a:avLst/>
          </a:prstGeom>
          <a:noFill/>
          <a:ln>
            <a:noFill/>
          </a:ln>
        </p:spPr>
      </p:pic>
      <p:sp>
        <p:nvSpPr>
          <p:cNvPr id="341" name="Google Shape;341;p58"/>
          <p:cNvSpPr/>
          <p:nvPr/>
        </p:nvSpPr>
        <p:spPr>
          <a:xfrm>
            <a:off x="3938325" y="465375"/>
            <a:ext cx="4666500" cy="1246800"/>
          </a:xfrm>
          <a:prstGeom prst="roundRect">
            <a:avLst>
              <a:gd fmla="val 16667" name="adj"/>
            </a:avLst>
          </a:prstGeom>
          <a:gradFill>
            <a:gsLst>
              <a:gs pos="0">
                <a:srgbClr val="71BD95"/>
              </a:gs>
              <a:gs pos="100000">
                <a:srgbClr val="3C6F54"/>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n">
                <a:solidFill>
                  <a:srgbClr val="F3F3F3"/>
                </a:solidFill>
              </a:rPr>
              <a:t>During the period that the articles are from, Bitcoin was in a steady decline in price, with some Bullish days.</a:t>
            </a:r>
            <a:endParaRPr>
              <a:solidFill>
                <a:srgbClr val="F3F3F3"/>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pic>
        <p:nvPicPr>
          <p:cNvPr id="346" name="Google Shape;346;p59"/>
          <p:cNvPicPr preferRelativeResize="0"/>
          <p:nvPr/>
        </p:nvPicPr>
        <p:blipFill>
          <a:blip r:embed="rId3">
            <a:alphaModFix/>
          </a:blip>
          <a:stretch>
            <a:fillRect/>
          </a:stretch>
        </p:blipFill>
        <p:spPr>
          <a:xfrm>
            <a:off x="3047650" y="555651"/>
            <a:ext cx="6096300" cy="4032198"/>
          </a:xfrm>
          <a:prstGeom prst="rect">
            <a:avLst/>
          </a:prstGeom>
          <a:noFill/>
          <a:ln>
            <a:noFill/>
          </a:ln>
        </p:spPr>
      </p:pic>
      <p:sp>
        <p:nvSpPr>
          <p:cNvPr id="347" name="Google Shape;347;p59"/>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solidFill>
                  <a:srgbClr val="F3F3F3"/>
                </a:solidFill>
              </a:rPr>
              <a:t>A look at the data.</a:t>
            </a:r>
            <a:endParaRPr>
              <a:solidFill>
                <a:srgbClr val="F3F3F3"/>
              </a:solidFill>
            </a:endParaRPr>
          </a:p>
        </p:txBody>
      </p:sp>
      <p:sp>
        <p:nvSpPr>
          <p:cNvPr id="348" name="Google Shape;348;p59"/>
          <p:cNvSpPr txBox="1"/>
          <p:nvPr>
            <p:ph idx="1" type="body"/>
          </p:nvPr>
        </p:nvSpPr>
        <p:spPr>
          <a:xfrm>
            <a:off x="233600" y="1798300"/>
            <a:ext cx="2566200" cy="2977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F3F3F3"/>
                </a:solidFill>
              </a:rPr>
              <a:t>Bullish vs Bearish</a:t>
            </a:r>
            <a:endParaRPr>
              <a:solidFill>
                <a:srgbClr val="F3F3F3"/>
              </a:solidFill>
            </a:endParaRPr>
          </a:p>
          <a:p>
            <a:pPr indent="-317500" lvl="0" marL="457200" rtl="0">
              <a:spcBef>
                <a:spcPts val="1600"/>
              </a:spcBef>
              <a:spcAft>
                <a:spcPts val="0"/>
              </a:spcAft>
              <a:buClr>
                <a:srgbClr val="F3F3F3"/>
              </a:buClr>
              <a:buSzPts val="1400"/>
              <a:buAutoNum type="arabicPeriod"/>
            </a:pPr>
            <a:r>
              <a:rPr lang="en">
                <a:solidFill>
                  <a:srgbClr val="F3F3F3"/>
                </a:solidFill>
              </a:rPr>
              <a:t>User generated votes </a:t>
            </a:r>
            <a:r>
              <a:rPr lang="en">
                <a:solidFill>
                  <a:srgbClr val="F3F3F3"/>
                </a:solidFill>
              </a:rPr>
              <a:t>were</a:t>
            </a:r>
            <a:r>
              <a:rPr lang="en">
                <a:solidFill>
                  <a:srgbClr val="F3F3F3"/>
                </a:solidFill>
              </a:rPr>
              <a:t> usually neutral</a:t>
            </a:r>
            <a:endParaRPr>
              <a:solidFill>
                <a:srgbClr val="F3F3F3"/>
              </a:solidFill>
            </a:endParaRPr>
          </a:p>
          <a:p>
            <a:pPr indent="-317500" lvl="0" marL="457200" rtl="0">
              <a:spcBef>
                <a:spcPts val="1600"/>
              </a:spcBef>
              <a:spcAft>
                <a:spcPts val="0"/>
              </a:spcAft>
              <a:buClr>
                <a:srgbClr val="F3F3F3"/>
              </a:buClr>
              <a:buSzPts val="1400"/>
              <a:buAutoNum type="arabicPeriod"/>
            </a:pPr>
            <a:r>
              <a:rPr lang="en">
                <a:solidFill>
                  <a:srgbClr val="F3F3F3"/>
                </a:solidFill>
              </a:rPr>
              <a:t>Likely due to most articles being ignored.</a:t>
            </a:r>
            <a:endParaRPr>
              <a:solidFill>
                <a:srgbClr val="F3F3F3"/>
              </a:solidFill>
            </a:endParaRPr>
          </a:p>
          <a:p>
            <a:pPr indent="0" lvl="0" marL="457200" rtl="0">
              <a:spcBef>
                <a:spcPts val="1600"/>
              </a:spcBef>
              <a:spcAft>
                <a:spcPts val="1600"/>
              </a:spcAft>
              <a:buNone/>
            </a:pPr>
            <a:r>
              <a:t/>
            </a:r>
            <a:endParaRPr>
              <a:solidFill>
                <a:srgbClr val="F3F3F3"/>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pic>
        <p:nvPicPr>
          <p:cNvPr id="353" name="Google Shape;353;p60"/>
          <p:cNvPicPr preferRelativeResize="0"/>
          <p:nvPr/>
        </p:nvPicPr>
        <p:blipFill>
          <a:blip r:embed="rId3">
            <a:alphaModFix/>
          </a:blip>
          <a:stretch>
            <a:fillRect/>
          </a:stretch>
        </p:blipFill>
        <p:spPr>
          <a:xfrm>
            <a:off x="3047650" y="473024"/>
            <a:ext cx="6096300" cy="4197452"/>
          </a:xfrm>
          <a:prstGeom prst="rect">
            <a:avLst/>
          </a:prstGeom>
          <a:noFill/>
          <a:ln>
            <a:noFill/>
          </a:ln>
        </p:spPr>
      </p:pic>
      <p:sp>
        <p:nvSpPr>
          <p:cNvPr id="354" name="Google Shape;354;p60"/>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A look at the data. (cont.)</a:t>
            </a:r>
            <a:endParaRPr/>
          </a:p>
        </p:txBody>
      </p:sp>
      <p:sp>
        <p:nvSpPr>
          <p:cNvPr id="355" name="Google Shape;355;p60"/>
          <p:cNvSpPr txBox="1"/>
          <p:nvPr>
            <p:ph idx="1" type="body"/>
          </p:nvPr>
        </p:nvSpPr>
        <p:spPr>
          <a:xfrm>
            <a:off x="233600" y="1798300"/>
            <a:ext cx="2566200" cy="29772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SzPts val="1400"/>
              <a:buAutoNum type="arabicPeriod"/>
            </a:pPr>
            <a:r>
              <a:rPr lang="en"/>
              <a:t>The title polarity didn’t necessarily match the subjectivity.</a:t>
            </a:r>
            <a:endParaRPr/>
          </a:p>
          <a:p>
            <a:pPr indent="-317500" lvl="0" marL="457200" rtl="0">
              <a:spcBef>
                <a:spcPts val="1600"/>
              </a:spcBef>
              <a:spcAft>
                <a:spcPts val="1600"/>
              </a:spcAft>
              <a:buSzPts val="1400"/>
              <a:buAutoNum type="arabicPeriod"/>
            </a:pPr>
            <a:r>
              <a:rPr lang="en"/>
              <a:t>But they were each heavily skewed.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pic>
        <p:nvPicPr>
          <p:cNvPr id="360" name="Google Shape;360;p61"/>
          <p:cNvPicPr preferRelativeResize="0"/>
          <p:nvPr/>
        </p:nvPicPr>
        <p:blipFill>
          <a:blip r:embed="rId3">
            <a:alphaModFix/>
          </a:blip>
          <a:stretch>
            <a:fillRect/>
          </a:stretch>
        </p:blipFill>
        <p:spPr>
          <a:xfrm>
            <a:off x="3047650" y="473024"/>
            <a:ext cx="6096300" cy="4197452"/>
          </a:xfrm>
          <a:prstGeom prst="rect">
            <a:avLst/>
          </a:prstGeom>
          <a:noFill/>
          <a:ln>
            <a:noFill/>
          </a:ln>
        </p:spPr>
      </p:pic>
      <p:sp>
        <p:nvSpPr>
          <p:cNvPr id="361" name="Google Shape;361;p61"/>
          <p:cNvSpPr txBox="1"/>
          <p:nvPr>
            <p:ph type="title"/>
          </p:nvPr>
        </p:nvSpPr>
        <p:spPr>
          <a:xfrm>
            <a:off x="233600" y="829550"/>
            <a:ext cx="2566200" cy="892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A look at the data. (cont.)</a:t>
            </a:r>
            <a:endParaRPr/>
          </a:p>
        </p:txBody>
      </p:sp>
      <p:sp>
        <p:nvSpPr>
          <p:cNvPr id="362" name="Google Shape;362;p61"/>
          <p:cNvSpPr txBox="1"/>
          <p:nvPr>
            <p:ph idx="1" type="body"/>
          </p:nvPr>
        </p:nvSpPr>
        <p:spPr>
          <a:xfrm>
            <a:off x="233600" y="1798300"/>
            <a:ext cx="2566200" cy="2977200"/>
          </a:xfrm>
          <a:prstGeom prst="rect">
            <a:avLst/>
          </a:prstGeom>
        </p:spPr>
        <p:txBody>
          <a:bodyPr anchorCtr="0" anchor="t" bIns="91425" lIns="91425" spcFirstLastPara="1" rIns="91425" wrap="square" tIns="91425">
            <a:noAutofit/>
          </a:bodyPr>
          <a:lstStyle/>
          <a:p>
            <a:pPr indent="0" lvl="0" marL="457200" rtl="0">
              <a:spcBef>
                <a:spcPts val="0"/>
              </a:spcBef>
              <a:spcAft>
                <a:spcPts val="0"/>
              </a:spcAft>
              <a:buNone/>
            </a:pPr>
            <a:r>
              <a:rPr lang="en"/>
              <a:t>Like the Title</a:t>
            </a:r>
            <a:endParaRPr/>
          </a:p>
          <a:p>
            <a:pPr indent="-317500" lvl="0" marL="457200" rtl="0">
              <a:spcBef>
                <a:spcPts val="1600"/>
              </a:spcBef>
              <a:spcAft>
                <a:spcPts val="0"/>
              </a:spcAft>
              <a:buSzPts val="1400"/>
              <a:buAutoNum type="arabicPeriod"/>
            </a:pPr>
            <a:r>
              <a:rPr lang="en"/>
              <a:t>The description polarity didn’t necessarily match the subjectivity.</a:t>
            </a:r>
            <a:endParaRPr/>
          </a:p>
          <a:p>
            <a:pPr indent="0" lvl="0" marL="457200" rtl="0">
              <a:spcBef>
                <a:spcPts val="1600"/>
              </a:spcBef>
              <a:spcAft>
                <a:spcPts val="0"/>
              </a:spcAft>
              <a:buNone/>
            </a:pPr>
            <a:r>
              <a:rPr lang="en"/>
              <a:t>Unlike the title</a:t>
            </a:r>
            <a:endParaRPr/>
          </a:p>
          <a:p>
            <a:pPr indent="-317500" lvl="0" marL="457200" rtl="0">
              <a:spcBef>
                <a:spcPts val="1600"/>
              </a:spcBef>
              <a:spcAft>
                <a:spcPts val="0"/>
              </a:spcAft>
              <a:buSzPts val="1400"/>
              <a:buAutoNum type="arabicPeriod"/>
            </a:pPr>
            <a:r>
              <a:rPr lang="en"/>
              <a:t>They were each distributed differently.</a:t>
            </a:r>
            <a:endParaRPr/>
          </a:p>
          <a:p>
            <a:pPr indent="0" lvl="0" marL="457200" rtl="0">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pic>
        <p:nvPicPr>
          <p:cNvPr id="367" name="Google Shape;367;p62"/>
          <p:cNvPicPr preferRelativeResize="0"/>
          <p:nvPr/>
        </p:nvPicPr>
        <p:blipFill>
          <a:blip r:embed="rId3">
            <a:alphaModFix/>
          </a:blip>
          <a:stretch>
            <a:fillRect/>
          </a:stretch>
        </p:blipFill>
        <p:spPr>
          <a:xfrm>
            <a:off x="444225" y="1448425"/>
            <a:ext cx="3899175" cy="2578991"/>
          </a:xfrm>
          <a:prstGeom prst="rect">
            <a:avLst/>
          </a:prstGeom>
          <a:noFill/>
          <a:ln>
            <a:noFill/>
          </a:ln>
        </p:spPr>
      </p:pic>
      <p:pic>
        <p:nvPicPr>
          <p:cNvPr id="368" name="Google Shape;368;p62"/>
          <p:cNvPicPr preferRelativeResize="0"/>
          <p:nvPr/>
        </p:nvPicPr>
        <p:blipFill>
          <a:blip r:embed="rId4">
            <a:alphaModFix/>
          </a:blip>
          <a:stretch>
            <a:fillRect/>
          </a:stretch>
        </p:blipFill>
        <p:spPr>
          <a:xfrm>
            <a:off x="4989046" y="1448425"/>
            <a:ext cx="3837753" cy="2579000"/>
          </a:xfrm>
          <a:prstGeom prst="rect">
            <a:avLst/>
          </a:prstGeom>
          <a:noFill/>
          <a:ln>
            <a:noFill/>
          </a:ln>
        </p:spPr>
      </p:pic>
      <p:sp>
        <p:nvSpPr>
          <p:cNvPr id="369" name="Google Shape;369;p62"/>
          <p:cNvSpPr txBox="1"/>
          <p:nvPr>
            <p:ph type="title"/>
          </p:nvPr>
        </p:nvSpPr>
        <p:spPr>
          <a:xfrm>
            <a:off x="311700" y="307825"/>
            <a:ext cx="7434600" cy="92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Smog Score (a measure of readability)</a:t>
            </a:r>
            <a:endParaRPr/>
          </a:p>
        </p:txBody>
      </p:sp>
      <p:sp>
        <p:nvSpPr>
          <p:cNvPr id="370" name="Google Shape;370;p62"/>
          <p:cNvSpPr txBox="1"/>
          <p:nvPr>
            <p:ph idx="1" type="body"/>
          </p:nvPr>
        </p:nvSpPr>
        <p:spPr>
          <a:xfrm>
            <a:off x="1162800" y="4373775"/>
            <a:ext cx="2246400" cy="9210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a:t>Description</a:t>
            </a:r>
            <a:endParaRPr/>
          </a:p>
        </p:txBody>
      </p:sp>
      <p:sp>
        <p:nvSpPr>
          <p:cNvPr id="371" name="Google Shape;371;p62"/>
          <p:cNvSpPr txBox="1"/>
          <p:nvPr>
            <p:ph idx="2" type="body"/>
          </p:nvPr>
        </p:nvSpPr>
        <p:spPr>
          <a:xfrm>
            <a:off x="5718900" y="4373775"/>
            <a:ext cx="2278200" cy="921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Title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pic>
        <p:nvPicPr>
          <p:cNvPr id="376" name="Google Shape;376;p63"/>
          <p:cNvPicPr preferRelativeResize="0"/>
          <p:nvPr/>
        </p:nvPicPr>
        <p:blipFill rotWithShape="1">
          <a:blip r:embed="rId3">
            <a:alphaModFix/>
          </a:blip>
          <a:srcRect b="13807" l="19942" r="2579" t="-103"/>
          <a:stretch/>
        </p:blipFill>
        <p:spPr>
          <a:xfrm>
            <a:off x="5244250" y="1386100"/>
            <a:ext cx="3232599" cy="2384201"/>
          </a:xfrm>
          <a:prstGeom prst="rect">
            <a:avLst/>
          </a:prstGeom>
          <a:noFill/>
          <a:ln cap="flat" cmpd="dbl" w="76200">
            <a:solidFill>
              <a:schemeClr val="lt1"/>
            </a:solidFill>
            <a:prstDash val="solid"/>
            <a:miter lim="8000"/>
            <a:headEnd len="sm" w="sm" type="none"/>
            <a:tailEnd len="sm" w="sm" type="none"/>
          </a:ln>
        </p:spPr>
      </p:pic>
      <p:sp>
        <p:nvSpPr>
          <p:cNvPr id="377" name="Google Shape;377;p63"/>
          <p:cNvSpPr txBox="1"/>
          <p:nvPr>
            <p:ph type="title"/>
          </p:nvPr>
        </p:nvSpPr>
        <p:spPr>
          <a:xfrm>
            <a:off x="291875" y="406900"/>
            <a:ext cx="3978000" cy="1388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solidFill>
                  <a:schemeClr val="dk2"/>
                </a:solidFill>
              </a:rPr>
              <a:t>Modeling</a:t>
            </a:r>
            <a:endParaRPr>
              <a:solidFill>
                <a:schemeClr val="dk2"/>
              </a:solidFill>
            </a:endParaRPr>
          </a:p>
        </p:txBody>
      </p:sp>
      <p:sp>
        <p:nvSpPr>
          <p:cNvPr id="378" name="Google Shape;378;p63"/>
          <p:cNvSpPr txBox="1"/>
          <p:nvPr>
            <p:ph idx="1" type="body"/>
          </p:nvPr>
        </p:nvSpPr>
        <p:spPr>
          <a:xfrm>
            <a:off x="291950" y="1854951"/>
            <a:ext cx="3978000" cy="2577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I used an Elastic Net to predict on user generated sentiment.</a:t>
            </a:r>
            <a:endParaRPr/>
          </a:p>
          <a:p>
            <a:pPr indent="-330200" lvl="0" marL="457200" rtl="0">
              <a:spcBef>
                <a:spcPts val="1600"/>
              </a:spcBef>
              <a:spcAft>
                <a:spcPts val="0"/>
              </a:spcAft>
              <a:buSzPts val="1600"/>
              <a:buChar char="-"/>
            </a:pPr>
            <a:r>
              <a:rPr lang="en"/>
              <a:t>I varied the alphas to optimize regularization.</a:t>
            </a:r>
            <a:endParaRPr/>
          </a:p>
          <a:p>
            <a:pPr indent="-317500" lvl="1" marL="914400" rtl="0">
              <a:spcBef>
                <a:spcPts val="0"/>
              </a:spcBef>
              <a:spcAft>
                <a:spcPts val="0"/>
              </a:spcAft>
              <a:buSzPts val="1400"/>
              <a:buChar char="-"/>
            </a:pPr>
            <a:r>
              <a:rPr lang="en"/>
              <a:t>Each target has different parameters.</a:t>
            </a:r>
            <a:endParaRPr/>
          </a:p>
          <a:p>
            <a:pPr indent="-330200" lvl="0" marL="457200" rtl="0">
              <a:spcBef>
                <a:spcPts val="0"/>
              </a:spcBef>
              <a:spcAft>
                <a:spcPts val="0"/>
              </a:spcAft>
              <a:buSzPts val="1600"/>
              <a:buChar char="-"/>
            </a:pPr>
            <a:r>
              <a:rPr lang="en"/>
              <a:t>This model was very </a:t>
            </a:r>
            <a:r>
              <a:rPr lang="en"/>
              <a:t>conservative in its predictions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46"/>
          <p:cNvSpPr txBox="1"/>
          <p:nvPr>
            <p:ph type="title"/>
          </p:nvPr>
        </p:nvSpPr>
        <p:spPr>
          <a:xfrm>
            <a:off x="2000100" y="1433350"/>
            <a:ext cx="3706500" cy="1377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chemeClr val="dk2"/>
                </a:solidFill>
              </a:rPr>
              <a:t>How will the users 'view' or preciecve an article?</a:t>
            </a:r>
            <a:endParaRPr>
              <a:solidFill>
                <a:schemeClr val="dk2"/>
              </a:solidFill>
            </a:endParaRPr>
          </a:p>
        </p:txBody>
      </p:sp>
      <p:sp>
        <p:nvSpPr>
          <p:cNvPr id="257" name="Google Shape;257;p46"/>
          <p:cNvSpPr txBox="1"/>
          <p:nvPr>
            <p:ph idx="1" type="body"/>
          </p:nvPr>
        </p:nvSpPr>
        <p:spPr>
          <a:xfrm>
            <a:off x="3194075" y="2901225"/>
            <a:ext cx="5215200" cy="1901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a:solidFill>
                  <a:schemeClr val="dk2"/>
                </a:solidFill>
              </a:rPr>
              <a:t>Can I predict how an audience will perceive an article?</a:t>
            </a:r>
            <a:endParaRPr>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pic>
        <p:nvPicPr>
          <p:cNvPr id="383" name="Google Shape;383;p64"/>
          <p:cNvPicPr preferRelativeResize="0"/>
          <p:nvPr/>
        </p:nvPicPr>
        <p:blipFill rotWithShape="1">
          <a:blip r:embed="rId3">
            <a:alphaModFix/>
          </a:blip>
          <a:srcRect b="0" l="0" r="38446" t="0"/>
          <a:stretch/>
        </p:blipFill>
        <p:spPr>
          <a:xfrm>
            <a:off x="768900" y="1411100"/>
            <a:ext cx="3097501" cy="2814659"/>
          </a:xfrm>
          <a:prstGeom prst="rect">
            <a:avLst/>
          </a:prstGeom>
          <a:noFill/>
          <a:ln>
            <a:noFill/>
          </a:ln>
          <a:effectLst>
            <a:outerShdw blurRad="57150" rotWithShape="0" algn="bl" dir="5400000" dist="19050">
              <a:srgbClr val="000000">
                <a:alpha val="50000"/>
              </a:srgbClr>
            </a:outerShdw>
          </a:effectLst>
        </p:spPr>
      </p:pic>
      <p:pic>
        <p:nvPicPr>
          <p:cNvPr id="384" name="Google Shape;384;p64"/>
          <p:cNvPicPr preferRelativeResize="0"/>
          <p:nvPr/>
        </p:nvPicPr>
        <p:blipFill rotWithShape="1">
          <a:blip r:embed="rId4">
            <a:alphaModFix/>
          </a:blip>
          <a:srcRect b="0" l="0" r="38446" t="0"/>
          <a:stretch/>
        </p:blipFill>
        <p:spPr>
          <a:xfrm>
            <a:off x="5218875" y="1411100"/>
            <a:ext cx="3097501" cy="2814752"/>
          </a:xfrm>
          <a:prstGeom prst="rect">
            <a:avLst/>
          </a:prstGeom>
          <a:noFill/>
          <a:ln>
            <a:noFill/>
          </a:ln>
          <a:effectLst>
            <a:outerShdw blurRad="57150" rotWithShape="0" algn="bl" dir="5400000" dist="19050">
              <a:srgbClr val="000000">
                <a:alpha val="50000"/>
              </a:srgbClr>
            </a:outerShdw>
          </a:effectLst>
        </p:spPr>
      </p:pic>
      <p:sp>
        <p:nvSpPr>
          <p:cNvPr id="385" name="Google Shape;385;p64"/>
          <p:cNvSpPr txBox="1"/>
          <p:nvPr>
            <p:ph type="title"/>
          </p:nvPr>
        </p:nvSpPr>
        <p:spPr>
          <a:xfrm>
            <a:off x="311700" y="307825"/>
            <a:ext cx="7434600" cy="921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chemeClr val="dk1"/>
                </a:solidFill>
              </a:rPr>
              <a:t>Results of the Elastic Net Model</a:t>
            </a:r>
            <a:endParaRPr>
              <a:solidFill>
                <a:schemeClr val="dk1"/>
              </a:solidFill>
            </a:endParaRPr>
          </a:p>
        </p:txBody>
      </p:sp>
      <p:sp>
        <p:nvSpPr>
          <p:cNvPr id="386" name="Google Shape;386;p64"/>
          <p:cNvSpPr txBox="1"/>
          <p:nvPr>
            <p:ph idx="1" type="body"/>
          </p:nvPr>
        </p:nvSpPr>
        <p:spPr>
          <a:xfrm>
            <a:off x="1162800" y="4526175"/>
            <a:ext cx="2246400" cy="921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Predictions</a:t>
            </a:r>
            <a:endParaRPr/>
          </a:p>
        </p:txBody>
      </p:sp>
      <p:sp>
        <p:nvSpPr>
          <p:cNvPr id="387" name="Google Shape;387;p64"/>
          <p:cNvSpPr txBox="1"/>
          <p:nvPr>
            <p:ph idx="2" type="body"/>
          </p:nvPr>
        </p:nvSpPr>
        <p:spPr>
          <a:xfrm>
            <a:off x="5718900" y="4526175"/>
            <a:ext cx="2278200" cy="921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Actuals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pic>
        <p:nvPicPr>
          <p:cNvPr id="392" name="Google Shape;392;p65"/>
          <p:cNvPicPr preferRelativeResize="0"/>
          <p:nvPr/>
        </p:nvPicPr>
        <p:blipFill rotWithShape="1">
          <a:blip r:embed="rId3">
            <a:alphaModFix/>
          </a:blip>
          <a:srcRect b="7519" l="0" r="0" t="7511"/>
          <a:stretch/>
        </p:blipFill>
        <p:spPr>
          <a:xfrm>
            <a:off x="0" y="0"/>
            <a:ext cx="9144000" cy="5143496"/>
          </a:xfrm>
          <a:prstGeom prst="rect">
            <a:avLst/>
          </a:prstGeom>
          <a:noFill/>
          <a:ln>
            <a:noFill/>
          </a:ln>
        </p:spPr>
      </p:pic>
      <p:sp>
        <p:nvSpPr>
          <p:cNvPr id="393" name="Google Shape;393;p65"/>
          <p:cNvSpPr/>
          <p:nvPr/>
        </p:nvSpPr>
        <p:spPr>
          <a:xfrm>
            <a:off x="2581125" y="580900"/>
            <a:ext cx="3981600" cy="3981900"/>
          </a:xfrm>
          <a:prstGeom prst="ellipse">
            <a:avLst/>
          </a:prstGeom>
          <a:solidFill>
            <a:srgbClr val="000000">
              <a:alpha val="8196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4" name="Google Shape;394;p65"/>
          <p:cNvSpPr txBox="1"/>
          <p:nvPr>
            <p:ph type="title"/>
          </p:nvPr>
        </p:nvSpPr>
        <p:spPr>
          <a:xfrm>
            <a:off x="3052088" y="1031900"/>
            <a:ext cx="3039600" cy="1388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More </a:t>
            </a:r>
            <a:r>
              <a:rPr lang="en"/>
              <a:t>Modeling</a:t>
            </a:r>
            <a:endParaRPr/>
          </a:p>
        </p:txBody>
      </p:sp>
      <p:sp>
        <p:nvSpPr>
          <p:cNvPr id="395" name="Google Shape;395;p65"/>
          <p:cNvSpPr txBox="1"/>
          <p:nvPr>
            <p:ph idx="1" type="body"/>
          </p:nvPr>
        </p:nvSpPr>
        <p:spPr>
          <a:xfrm>
            <a:off x="2976525" y="2526325"/>
            <a:ext cx="3228900" cy="1310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Using a</a:t>
            </a:r>
            <a:r>
              <a:rPr lang="en"/>
              <a:t> Random Forest Classifier to predict on Bullish votes.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9" name="Shape 399"/>
        <p:cNvGrpSpPr/>
        <p:nvPr/>
      </p:nvGrpSpPr>
      <p:grpSpPr>
        <a:xfrm>
          <a:off x="0" y="0"/>
          <a:ext cx="0" cy="0"/>
          <a:chOff x="0" y="0"/>
          <a:chExt cx="0" cy="0"/>
        </a:xfrm>
      </p:grpSpPr>
      <p:sp>
        <p:nvSpPr>
          <p:cNvPr id="400" name="Google Shape;400;p66"/>
          <p:cNvSpPr txBox="1"/>
          <p:nvPr>
            <p:ph type="title"/>
          </p:nvPr>
        </p:nvSpPr>
        <p:spPr>
          <a:xfrm>
            <a:off x="349300" y="334525"/>
            <a:ext cx="7407000" cy="6630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solidFill>
                  <a:schemeClr val="dk2"/>
                </a:solidFill>
              </a:rPr>
              <a:t>Results of the Random Forest Classifier</a:t>
            </a:r>
            <a:endParaRPr>
              <a:solidFill>
                <a:schemeClr val="dk2"/>
              </a:solidFill>
            </a:endParaRPr>
          </a:p>
        </p:txBody>
      </p:sp>
      <p:sp>
        <p:nvSpPr>
          <p:cNvPr id="401" name="Google Shape;401;p66"/>
          <p:cNvSpPr txBox="1"/>
          <p:nvPr>
            <p:ph idx="1" type="body"/>
          </p:nvPr>
        </p:nvSpPr>
        <p:spPr>
          <a:xfrm>
            <a:off x="349300" y="1147425"/>
            <a:ext cx="5809200" cy="3172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Precision show that when the Random Forest Classifier identified an article as Bullish it was Bullish 78.6% of the time.</a:t>
            </a:r>
            <a:endParaRPr/>
          </a:p>
          <a:p>
            <a:pPr indent="0" lvl="0" marL="0" rtl="0">
              <a:spcBef>
                <a:spcPts val="1600"/>
              </a:spcBef>
              <a:spcAft>
                <a:spcPts val="0"/>
              </a:spcAft>
              <a:buNone/>
            </a:pPr>
            <a:r>
              <a:t/>
            </a:r>
            <a:endParaRPr/>
          </a:p>
          <a:p>
            <a:pPr indent="0" lvl="0" marL="0">
              <a:spcBef>
                <a:spcPts val="1600"/>
              </a:spcBef>
              <a:spcAft>
                <a:spcPts val="0"/>
              </a:spcAft>
              <a:buNone/>
            </a:pPr>
            <a:r>
              <a:rPr lang="en"/>
              <a:t>Recall shows that of all of the bullish articles 88.0% where identified by the Random Forest Classifier.</a:t>
            </a:r>
            <a:endParaRPr/>
          </a:p>
          <a:p>
            <a:pPr indent="0" lvl="0" marL="0" rtl="0">
              <a:spcBef>
                <a:spcPts val="1600"/>
              </a:spcBef>
              <a:spcAft>
                <a:spcPts val="0"/>
              </a:spcAft>
              <a:buNone/>
            </a:pPr>
            <a:r>
              <a:t/>
            </a:r>
            <a:endParaRPr/>
          </a:p>
          <a:p>
            <a:pPr indent="0" lvl="0" marL="0" rtl="0">
              <a:spcBef>
                <a:spcPts val="1600"/>
              </a:spcBef>
              <a:spcAft>
                <a:spcPts val="1600"/>
              </a:spcAft>
              <a:buNone/>
            </a:pPr>
            <a:r>
              <a:rPr lang="en"/>
              <a:t>Accuracy show that of all the articles the Random Forest Classifier predicted them to be bullish correctly 76.0% of the time.</a:t>
            </a:r>
            <a:endParaRPr/>
          </a:p>
        </p:txBody>
      </p:sp>
      <p:sp>
        <p:nvSpPr>
          <p:cNvPr id="402" name="Google Shape;402;p66"/>
          <p:cNvSpPr/>
          <p:nvPr/>
        </p:nvSpPr>
        <p:spPr>
          <a:xfrm>
            <a:off x="7049924" y="944122"/>
            <a:ext cx="1127100" cy="1127100"/>
          </a:xfrm>
          <a:prstGeom prst="ellipse">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87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78.6%</a:t>
            </a:r>
            <a:endParaRPr/>
          </a:p>
        </p:txBody>
      </p:sp>
      <p:sp>
        <p:nvSpPr>
          <p:cNvPr id="403" name="Google Shape;403;p66"/>
          <p:cNvSpPr/>
          <p:nvPr/>
        </p:nvSpPr>
        <p:spPr>
          <a:xfrm>
            <a:off x="7049924" y="2227523"/>
            <a:ext cx="1127100" cy="1127100"/>
          </a:xfrm>
          <a:prstGeom prst="ellipse">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87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88.0%</a:t>
            </a:r>
            <a:endParaRPr/>
          </a:p>
        </p:txBody>
      </p:sp>
      <p:sp>
        <p:nvSpPr>
          <p:cNvPr id="404" name="Google Shape;404;p66"/>
          <p:cNvSpPr/>
          <p:nvPr/>
        </p:nvSpPr>
        <p:spPr>
          <a:xfrm>
            <a:off x="7049924" y="3510922"/>
            <a:ext cx="1127100" cy="1127100"/>
          </a:xfrm>
          <a:prstGeom prst="ellipse">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87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76.0%</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pic>
        <p:nvPicPr>
          <p:cNvPr id="409" name="Google Shape;409;p67"/>
          <p:cNvPicPr preferRelativeResize="0"/>
          <p:nvPr/>
        </p:nvPicPr>
        <p:blipFill>
          <a:blip r:embed="rId3">
            <a:alphaModFix/>
          </a:blip>
          <a:stretch>
            <a:fillRect/>
          </a:stretch>
        </p:blipFill>
        <p:spPr>
          <a:xfrm>
            <a:off x="509350" y="995652"/>
            <a:ext cx="7913525" cy="3734475"/>
          </a:xfrm>
          <a:prstGeom prst="rect">
            <a:avLst/>
          </a:prstGeom>
          <a:noFill/>
          <a:ln>
            <a:noFill/>
          </a:ln>
        </p:spPr>
      </p:pic>
      <p:sp>
        <p:nvSpPr>
          <p:cNvPr id="410" name="Google Shape;410;p67"/>
          <p:cNvSpPr txBox="1"/>
          <p:nvPr>
            <p:ph type="ctrTitle"/>
          </p:nvPr>
        </p:nvSpPr>
        <p:spPr>
          <a:xfrm>
            <a:off x="390450" y="361375"/>
            <a:ext cx="8363100" cy="1001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chemeClr val="dk2"/>
                </a:solidFill>
              </a:rPr>
              <a:t>Important Features</a:t>
            </a:r>
            <a:endParaRPr>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sp>
        <p:nvSpPr>
          <p:cNvPr id="415" name="Google Shape;415;p68"/>
          <p:cNvSpPr txBox="1"/>
          <p:nvPr>
            <p:ph type="title"/>
          </p:nvPr>
        </p:nvSpPr>
        <p:spPr>
          <a:xfrm>
            <a:off x="349300" y="334525"/>
            <a:ext cx="7407000" cy="6630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Explanation</a:t>
            </a:r>
            <a:r>
              <a:rPr lang="en"/>
              <a:t> of Important Features</a:t>
            </a:r>
            <a:endParaRPr/>
          </a:p>
        </p:txBody>
      </p:sp>
      <p:sp>
        <p:nvSpPr>
          <p:cNvPr id="416" name="Google Shape;416;p68"/>
          <p:cNvSpPr txBox="1"/>
          <p:nvPr>
            <p:ph idx="1" type="body"/>
          </p:nvPr>
        </p:nvSpPr>
        <p:spPr>
          <a:xfrm>
            <a:off x="349300" y="1147425"/>
            <a:ext cx="7407000" cy="3172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 words </a:t>
            </a:r>
            <a:r>
              <a:rPr b="1" lang="en"/>
              <a:t>Bitcoin</a:t>
            </a:r>
            <a:r>
              <a:rPr lang="en"/>
              <a:t> and </a:t>
            </a:r>
            <a:r>
              <a:rPr b="1" lang="en"/>
              <a:t>Bitcoin Cash</a:t>
            </a:r>
            <a:r>
              <a:rPr lang="en"/>
              <a:t> are coming from words used in the title or description of the article. </a:t>
            </a:r>
            <a:endParaRPr/>
          </a:p>
          <a:p>
            <a:pPr indent="0" lvl="0" marL="0" rtl="0">
              <a:spcBef>
                <a:spcPts val="1600"/>
              </a:spcBef>
              <a:spcAft>
                <a:spcPts val="0"/>
              </a:spcAft>
              <a:buNone/>
            </a:pPr>
            <a:r>
              <a:rPr lang="en"/>
              <a:t>Many other features refer to </a:t>
            </a:r>
            <a:r>
              <a:rPr i="1" lang="en"/>
              <a:t>price history </a:t>
            </a:r>
            <a:r>
              <a:rPr lang="en"/>
              <a:t>and </a:t>
            </a:r>
            <a:r>
              <a:rPr i="1" lang="en"/>
              <a:t>activity</a:t>
            </a:r>
            <a:r>
              <a:rPr lang="en"/>
              <a:t> at the time of the article.</a:t>
            </a:r>
            <a:endParaRPr/>
          </a:p>
          <a:p>
            <a:pPr indent="-330200" lvl="0" marL="457200" rtl="0">
              <a:spcBef>
                <a:spcPts val="1600"/>
              </a:spcBef>
              <a:spcAft>
                <a:spcPts val="0"/>
              </a:spcAft>
              <a:buSzPts val="1600"/>
              <a:buChar char="●"/>
            </a:pPr>
            <a:r>
              <a:rPr b="1" lang="en"/>
              <a:t>C</a:t>
            </a:r>
            <a:r>
              <a:rPr b="1" lang="en"/>
              <a:t>lose_1,  close_4 </a:t>
            </a:r>
            <a:r>
              <a:rPr lang="en"/>
              <a:t>refers to the price </a:t>
            </a:r>
            <a:r>
              <a:rPr i="1" lang="en"/>
              <a:t>n</a:t>
            </a:r>
            <a:r>
              <a:rPr lang="en"/>
              <a:t> hours ago.</a:t>
            </a:r>
            <a:endParaRPr/>
          </a:p>
          <a:p>
            <a:pPr indent="-330200" lvl="0" marL="457200" rtl="0">
              <a:spcBef>
                <a:spcPts val="0"/>
              </a:spcBef>
              <a:spcAft>
                <a:spcPts val="0"/>
              </a:spcAft>
              <a:buSzPts val="1600"/>
              <a:buChar char="●"/>
            </a:pPr>
            <a:r>
              <a:rPr b="1" lang="en"/>
              <a:t>Min_7,  min_14</a:t>
            </a:r>
            <a:r>
              <a:rPr lang="en"/>
              <a:t> refers to the minimum price Bitcoin has reached in the last </a:t>
            </a:r>
            <a:r>
              <a:rPr i="1" lang="en"/>
              <a:t>n</a:t>
            </a:r>
            <a:r>
              <a:rPr lang="en"/>
              <a:t> days.</a:t>
            </a:r>
            <a:endParaRPr/>
          </a:p>
          <a:p>
            <a:pPr indent="-330200" lvl="0" marL="457200" rtl="0">
              <a:spcBef>
                <a:spcPts val="0"/>
              </a:spcBef>
              <a:spcAft>
                <a:spcPts val="0"/>
              </a:spcAft>
              <a:buSzPts val="1600"/>
              <a:buChar char="●"/>
            </a:pPr>
            <a:r>
              <a:rPr b="1" lang="en"/>
              <a:t>Max_30,  max_90</a:t>
            </a:r>
            <a:r>
              <a:rPr lang="en"/>
              <a:t> refers to the maximum price Bitcoin has reached in the last </a:t>
            </a:r>
            <a:r>
              <a:rPr i="1" lang="en"/>
              <a:t>n</a:t>
            </a:r>
            <a:r>
              <a:rPr lang="en"/>
              <a:t> days.</a:t>
            </a:r>
            <a:endParaRPr/>
          </a:p>
          <a:p>
            <a:pPr indent="-330200" lvl="0" marL="457200" rtl="0">
              <a:spcBef>
                <a:spcPts val="0"/>
              </a:spcBef>
              <a:spcAft>
                <a:spcPts val="0"/>
              </a:spcAft>
              <a:buSzPts val="1600"/>
              <a:buChar char="●"/>
            </a:pPr>
            <a:r>
              <a:rPr b="1" lang="en"/>
              <a:t>SMA_25_close, SMA_50_close, SMA_100_close </a:t>
            </a:r>
            <a:r>
              <a:rPr lang="en"/>
              <a:t>refers to the Simple Moving Average on the close price over a period of </a:t>
            </a:r>
            <a:r>
              <a:rPr i="1" lang="en"/>
              <a:t>n</a:t>
            </a:r>
            <a:r>
              <a:rPr lang="en"/>
              <a:t> days.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0" name="Shape 420"/>
        <p:cNvGrpSpPr/>
        <p:nvPr/>
      </p:nvGrpSpPr>
      <p:grpSpPr>
        <a:xfrm>
          <a:off x="0" y="0"/>
          <a:ext cx="0" cy="0"/>
          <a:chOff x="0" y="0"/>
          <a:chExt cx="0" cy="0"/>
        </a:xfrm>
      </p:grpSpPr>
      <p:sp>
        <p:nvSpPr>
          <p:cNvPr id="421" name="Google Shape;421;p69"/>
          <p:cNvSpPr txBox="1"/>
          <p:nvPr>
            <p:ph type="title"/>
          </p:nvPr>
        </p:nvSpPr>
        <p:spPr>
          <a:xfrm>
            <a:off x="349300" y="334525"/>
            <a:ext cx="7407000" cy="6630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Explanation of Important Features</a:t>
            </a:r>
            <a:endParaRPr/>
          </a:p>
        </p:txBody>
      </p:sp>
      <p:sp>
        <p:nvSpPr>
          <p:cNvPr id="422" name="Google Shape;422;p69"/>
          <p:cNvSpPr txBox="1"/>
          <p:nvPr>
            <p:ph idx="1" type="body"/>
          </p:nvPr>
        </p:nvSpPr>
        <p:spPr>
          <a:xfrm>
            <a:off x="349300" y="1147425"/>
            <a:ext cx="7407000" cy="3172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All other features refer to other price history details. </a:t>
            </a:r>
            <a:endParaRPr/>
          </a:p>
          <a:p>
            <a:pPr indent="0" lvl="0" marL="0" rtl="0">
              <a:spcBef>
                <a:spcPts val="1600"/>
              </a:spcBef>
              <a:spcAft>
                <a:spcPts val="0"/>
              </a:spcAft>
              <a:buNone/>
            </a:pPr>
            <a:r>
              <a:rPr lang="en"/>
              <a:t>Or the:</a:t>
            </a:r>
            <a:endParaRPr/>
          </a:p>
          <a:p>
            <a:pPr indent="-330200" lvl="0" marL="457200" rtl="0">
              <a:spcBef>
                <a:spcPts val="1600"/>
              </a:spcBef>
              <a:spcAft>
                <a:spcPts val="0"/>
              </a:spcAft>
              <a:buSzPts val="1600"/>
              <a:buChar char="●"/>
            </a:pPr>
            <a:r>
              <a:rPr b="1" lang="en"/>
              <a:t>coleman_liau_score, smog_score </a:t>
            </a:r>
            <a:r>
              <a:rPr lang="en"/>
              <a:t>refer to readability of the article.</a:t>
            </a:r>
            <a:endParaRPr/>
          </a:p>
          <a:p>
            <a:pPr indent="-317500" lvl="1" marL="914400" rtl="0">
              <a:spcBef>
                <a:spcPts val="1600"/>
              </a:spcBef>
              <a:spcAft>
                <a:spcPts val="1600"/>
              </a:spcAft>
              <a:buSzPts val="1400"/>
              <a:buChar char="○"/>
            </a:pPr>
            <a:r>
              <a:rPr lang="en"/>
              <a:t>This is expected because people are perceptive and they can determine if an article is worth reading quickly.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sp>
        <p:nvSpPr>
          <p:cNvPr id="427" name="Google Shape;427;p70"/>
          <p:cNvSpPr txBox="1"/>
          <p:nvPr>
            <p:ph type="title"/>
          </p:nvPr>
        </p:nvSpPr>
        <p:spPr>
          <a:xfrm>
            <a:off x="2000100" y="1433350"/>
            <a:ext cx="3706500" cy="1377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chemeClr val="dk2"/>
                </a:solidFill>
              </a:rPr>
              <a:t>Missing</a:t>
            </a:r>
            <a:endParaRPr>
              <a:solidFill>
                <a:schemeClr val="dk2"/>
              </a:solidFill>
            </a:endParaRPr>
          </a:p>
          <a:p>
            <a:pPr indent="0" lvl="0" marL="0">
              <a:spcBef>
                <a:spcPts val="0"/>
              </a:spcBef>
              <a:spcAft>
                <a:spcPts val="0"/>
              </a:spcAft>
              <a:buNone/>
            </a:pPr>
            <a:r>
              <a:rPr lang="en">
                <a:solidFill>
                  <a:schemeClr val="dk2"/>
                </a:solidFill>
              </a:rPr>
              <a:t>... but expected</a:t>
            </a:r>
            <a:endParaRPr>
              <a:solidFill>
                <a:schemeClr val="dk2"/>
              </a:solidFill>
            </a:endParaRPr>
          </a:p>
          <a:p>
            <a:pPr indent="0" lvl="0" marL="0" rtl="0">
              <a:spcBef>
                <a:spcPts val="0"/>
              </a:spcBef>
              <a:spcAft>
                <a:spcPts val="0"/>
              </a:spcAft>
              <a:buNone/>
            </a:pPr>
            <a:r>
              <a:rPr lang="en">
                <a:solidFill>
                  <a:schemeClr val="dk2"/>
                </a:solidFill>
              </a:rPr>
              <a:t>I</a:t>
            </a:r>
            <a:r>
              <a:rPr lang="en">
                <a:solidFill>
                  <a:schemeClr val="dk2"/>
                </a:solidFill>
              </a:rPr>
              <a:t>mportant Features</a:t>
            </a:r>
            <a:endParaRPr>
              <a:solidFill>
                <a:schemeClr val="dk2"/>
              </a:solidFill>
            </a:endParaRPr>
          </a:p>
        </p:txBody>
      </p:sp>
      <p:sp>
        <p:nvSpPr>
          <p:cNvPr id="428" name="Google Shape;428;p70"/>
          <p:cNvSpPr txBox="1"/>
          <p:nvPr>
            <p:ph idx="1" type="body"/>
          </p:nvPr>
        </p:nvSpPr>
        <p:spPr>
          <a:xfrm>
            <a:off x="3194075" y="2901225"/>
            <a:ext cx="5215200" cy="1901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chemeClr val="dk2"/>
                </a:solidFill>
              </a:rPr>
              <a:t>Sentiment factors </a:t>
            </a:r>
            <a:r>
              <a:rPr b="1" lang="en">
                <a:solidFill>
                  <a:schemeClr val="dk2"/>
                </a:solidFill>
              </a:rPr>
              <a:t>did</a:t>
            </a:r>
            <a:r>
              <a:rPr lang="en">
                <a:solidFill>
                  <a:schemeClr val="dk2"/>
                </a:solidFill>
              </a:rPr>
              <a:t> </a:t>
            </a:r>
            <a:r>
              <a:rPr b="1" lang="en">
                <a:solidFill>
                  <a:schemeClr val="dk2"/>
                </a:solidFill>
              </a:rPr>
              <a:t>not</a:t>
            </a:r>
            <a:r>
              <a:rPr lang="en">
                <a:solidFill>
                  <a:schemeClr val="dk2"/>
                </a:solidFill>
              </a:rPr>
              <a:t> appear in the important features list.</a:t>
            </a:r>
            <a:endParaRPr>
              <a:solidFill>
                <a:schemeClr val="dk2"/>
              </a:solidFill>
            </a:endParaRPr>
          </a:p>
          <a:p>
            <a:pPr indent="0" lvl="0" marL="0" rtl="0">
              <a:spcBef>
                <a:spcPts val="1600"/>
              </a:spcBef>
              <a:spcAft>
                <a:spcPts val="1600"/>
              </a:spcAft>
              <a:buNone/>
            </a:pPr>
            <a:r>
              <a:rPr lang="en">
                <a:solidFill>
                  <a:schemeClr val="dk2"/>
                </a:solidFill>
              </a:rPr>
              <a:t>Polarity and </a:t>
            </a:r>
            <a:r>
              <a:rPr lang="en">
                <a:solidFill>
                  <a:schemeClr val="dk2"/>
                </a:solidFill>
              </a:rPr>
              <a:t>Subjectivity</a:t>
            </a:r>
            <a:r>
              <a:rPr lang="en">
                <a:solidFill>
                  <a:schemeClr val="dk2"/>
                </a:solidFill>
              </a:rPr>
              <a:t> were measured on titles and descriptions.</a:t>
            </a:r>
            <a:endParaRPr>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pic>
        <p:nvPicPr>
          <p:cNvPr id="433" name="Google Shape;433;p71"/>
          <p:cNvPicPr preferRelativeResize="0"/>
          <p:nvPr/>
        </p:nvPicPr>
        <p:blipFill rotWithShape="1">
          <a:blip r:embed="rId3">
            <a:alphaModFix amt="50000"/>
          </a:blip>
          <a:srcRect b="34625" l="0" r="0" t="34625"/>
          <a:stretch/>
        </p:blipFill>
        <p:spPr>
          <a:xfrm>
            <a:off x="0" y="0"/>
            <a:ext cx="9144006" cy="5143498"/>
          </a:xfrm>
          <a:prstGeom prst="rect">
            <a:avLst/>
          </a:prstGeom>
          <a:noFill/>
          <a:ln>
            <a:noFill/>
          </a:ln>
        </p:spPr>
      </p:pic>
      <p:sp>
        <p:nvSpPr>
          <p:cNvPr id="434" name="Google Shape;434;p71"/>
          <p:cNvSpPr txBox="1"/>
          <p:nvPr>
            <p:ph type="ctrTitle"/>
          </p:nvPr>
        </p:nvSpPr>
        <p:spPr>
          <a:xfrm>
            <a:off x="957675" y="1251525"/>
            <a:ext cx="7080600" cy="26406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Many article are likely written in response to or in hopes of a technical analysis event.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8" name="Shape 438"/>
        <p:cNvGrpSpPr/>
        <p:nvPr/>
      </p:nvGrpSpPr>
      <p:grpSpPr>
        <a:xfrm>
          <a:off x="0" y="0"/>
          <a:ext cx="0" cy="0"/>
          <a:chOff x="0" y="0"/>
          <a:chExt cx="0" cy="0"/>
        </a:xfrm>
      </p:grpSpPr>
      <p:sp>
        <p:nvSpPr>
          <p:cNvPr id="439" name="Google Shape;439;p72"/>
          <p:cNvSpPr txBox="1"/>
          <p:nvPr>
            <p:ph type="title"/>
          </p:nvPr>
        </p:nvSpPr>
        <p:spPr>
          <a:xfrm>
            <a:off x="348300" y="428200"/>
            <a:ext cx="2351400" cy="2143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chemeClr val="dk1"/>
                </a:solidFill>
              </a:rPr>
              <a:t>My conclusion...</a:t>
            </a:r>
            <a:endParaRPr>
              <a:solidFill>
                <a:schemeClr val="dk1"/>
              </a:solidFill>
            </a:endParaRPr>
          </a:p>
        </p:txBody>
      </p:sp>
      <p:sp>
        <p:nvSpPr>
          <p:cNvPr id="440" name="Google Shape;440;p72"/>
          <p:cNvSpPr txBox="1"/>
          <p:nvPr>
            <p:ph idx="1" type="body"/>
          </p:nvPr>
        </p:nvSpPr>
        <p:spPr>
          <a:xfrm>
            <a:off x="3539325" y="593900"/>
            <a:ext cx="5090400" cy="4011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800">
                <a:solidFill>
                  <a:schemeClr val="accent3"/>
                </a:solidFill>
              </a:rPr>
              <a:t>Remember</a:t>
            </a:r>
            <a:r>
              <a:rPr lang="en" sz="1800">
                <a:solidFill>
                  <a:schemeClr val="accent3"/>
                </a:solidFill>
              </a:rPr>
              <a:t> my </a:t>
            </a:r>
            <a:r>
              <a:rPr lang="en" sz="1800">
                <a:solidFill>
                  <a:schemeClr val="accent3"/>
                </a:solidFill>
              </a:rPr>
              <a:t>hypothesis:</a:t>
            </a:r>
            <a:r>
              <a:rPr lang="en" sz="1800">
                <a:solidFill>
                  <a:schemeClr val="accent3"/>
                </a:solidFill>
              </a:rPr>
              <a:t> </a:t>
            </a:r>
            <a:endParaRPr sz="1800">
              <a:solidFill>
                <a:schemeClr val="accent3"/>
              </a:solidFill>
            </a:endParaRPr>
          </a:p>
          <a:p>
            <a:pPr indent="0" lvl="0" marL="0" rtl="0">
              <a:spcBef>
                <a:spcPts val="1600"/>
              </a:spcBef>
              <a:spcAft>
                <a:spcPts val="0"/>
              </a:spcAft>
              <a:buNone/>
            </a:pPr>
            <a:r>
              <a:rPr lang="en" sz="1800">
                <a:solidFill>
                  <a:schemeClr val="accent3"/>
                </a:solidFill>
              </a:rPr>
              <a:t>“I believe that the majority of news that is published is hype and therefore many trading decisions are made due to hype and emotional reasons.”</a:t>
            </a:r>
            <a:endParaRPr/>
          </a:p>
          <a:p>
            <a:pPr indent="-317500" lvl="0" marL="457200" rtl="0">
              <a:spcBef>
                <a:spcPts val="1600"/>
              </a:spcBef>
              <a:spcAft>
                <a:spcPts val="0"/>
              </a:spcAft>
              <a:buSzPts val="1400"/>
              <a:buChar char="●"/>
            </a:pPr>
            <a:r>
              <a:rPr lang="en"/>
              <a:t>The data shows that the technical </a:t>
            </a:r>
            <a:r>
              <a:rPr lang="en"/>
              <a:t>analysis</a:t>
            </a:r>
            <a:r>
              <a:rPr lang="en"/>
              <a:t> of the underlying asset is a major factor in the article voting.</a:t>
            </a:r>
            <a:endParaRPr/>
          </a:p>
          <a:p>
            <a:pPr indent="-317500" lvl="0" marL="457200" rtl="0">
              <a:spcBef>
                <a:spcPts val="0"/>
              </a:spcBef>
              <a:spcAft>
                <a:spcPts val="0"/>
              </a:spcAft>
              <a:buSzPts val="1400"/>
              <a:buChar char="●"/>
            </a:pPr>
            <a:r>
              <a:rPr lang="en"/>
              <a:t>These two parts however could be more intertwined than the data shows.</a:t>
            </a:r>
            <a:endParaRPr/>
          </a:p>
          <a:p>
            <a:pPr indent="-317500" lvl="0" marL="457200" rtl="0">
              <a:spcBef>
                <a:spcPts val="0"/>
              </a:spcBef>
              <a:spcAft>
                <a:spcPts val="0"/>
              </a:spcAft>
              <a:buSzPts val="1400"/>
              <a:buChar char="●"/>
            </a:pPr>
            <a:r>
              <a:rPr lang="en"/>
              <a:t>Cryptopanic may actually have a pretty good spam filter built in, thus eliminating toxic or </a:t>
            </a:r>
            <a:r>
              <a:rPr lang="en"/>
              <a:t>misleading</a:t>
            </a:r>
            <a:r>
              <a:rPr lang="en"/>
              <a:t> articles. </a:t>
            </a:r>
            <a:endParaRPr/>
          </a:p>
          <a:p>
            <a:pPr indent="0" lvl="0" marL="0">
              <a:spcBef>
                <a:spcPts val="1600"/>
              </a:spcBef>
              <a:spcAft>
                <a:spcPts val="1600"/>
              </a:spcAft>
              <a:buNone/>
            </a:pPr>
            <a:r>
              <a:rPr lang="en"/>
              <a:t>These are signs of a maturing market and community.</a:t>
            </a:r>
            <a:endParaRPr/>
          </a:p>
        </p:txBody>
      </p:sp>
      <p:pic>
        <p:nvPicPr>
          <p:cNvPr id="441" name="Google Shape;441;p72"/>
          <p:cNvPicPr preferRelativeResize="0"/>
          <p:nvPr/>
        </p:nvPicPr>
        <p:blipFill>
          <a:blip r:embed="rId3">
            <a:alphaModFix/>
          </a:blip>
          <a:stretch>
            <a:fillRect/>
          </a:stretch>
        </p:blipFill>
        <p:spPr>
          <a:xfrm>
            <a:off x="579413" y="2343150"/>
            <a:ext cx="1889166" cy="2266999"/>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73"/>
          <p:cNvSpPr txBox="1"/>
          <p:nvPr>
            <p:ph type="title"/>
          </p:nvPr>
        </p:nvSpPr>
        <p:spPr>
          <a:xfrm>
            <a:off x="348300" y="428200"/>
            <a:ext cx="2351400" cy="4399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chemeClr val="dk1"/>
                </a:solidFill>
              </a:rPr>
              <a:t>Looking Forward and Next Steps</a:t>
            </a:r>
            <a:endParaRPr>
              <a:solidFill>
                <a:schemeClr val="dk1"/>
              </a:solidFill>
            </a:endParaRPr>
          </a:p>
        </p:txBody>
      </p:sp>
      <p:sp>
        <p:nvSpPr>
          <p:cNvPr id="447" name="Google Shape;447;p73"/>
          <p:cNvSpPr txBox="1"/>
          <p:nvPr>
            <p:ph idx="1" type="body"/>
          </p:nvPr>
        </p:nvSpPr>
        <p:spPr>
          <a:xfrm>
            <a:off x="3539325" y="593900"/>
            <a:ext cx="5090400" cy="4011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Reproduce from a different and longer time frame.</a:t>
            </a:r>
            <a:endParaRPr/>
          </a:p>
          <a:p>
            <a:pPr indent="-317500" lvl="0" marL="457200" rtl="0">
              <a:lnSpc>
                <a:spcPct val="150000"/>
              </a:lnSpc>
              <a:spcBef>
                <a:spcPts val="1600"/>
              </a:spcBef>
              <a:spcAft>
                <a:spcPts val="0"/>
              </a:spcAft>
              <a:buSzPts val="1400"/>
              <a:buChar char="●"/>
            </a:pPr>
            <a:r>
              <a:rPr lang="en"/>
              <a:t>Collect more data. </a:t>
            </a:r>
            <a:endParaRPr/>
          </a:p>
          <a:p>
            <a:pPr indent="-304800" lvl="1" marL="914400" rtl="0">
              <a:lnSpc>
                <a:spcPct val="150000"/>
              </a:lnSpc>
              <a:spcBef>
                <a:spcPts val="0"/>
              </a:spcBef>
              <a:spcAft>
                <a:spcPts val="0"/>
              </a:spcAft>
              <a:buSzPts val="1200"/>
              <a:buChar char="○"/>
            </a:pPr>
            <a:r>
              <a:rPr lang="en"/>
              <a:t>The short timeframe of about 4 months may not accurately represent data from the Crypto community.</a:t>
            </a:r>
            <a:endParaRPr/>
          </a:p>
          <a:p>
            <a:pPr indent="-317500" lvl="0" marL="457200" rtl="0">
              <a:lnSpc>
                <a:spcPct val="150000"/>
              </a:lnSpc>
              <a:spcBef>
                <a:spcPts val="0"/>
              </a:spcBef>
              <a:spcAft>
                <a:spcPts val="0"/>
              </a:spcAft>
              <a:buSzPts val="1400"/>
              <a:buChar char="●"/>
            </a:pPr>
            <a:r>
              <a:rPr lang="en"/>
              <a:t>Collect the article body to get a more complete picture of what the article is saying.</a:t>
            </a:r>
            <a:endParaRPr/>
          </a:p>
          <a:p>
            <a:pPr indent="-317500" lvl="0" marL="457200" rtl="0">
              <a:lnSpc>
                <a:spcPct val="150000"/>
              </a:lnSpc>
              <a:spcBef>
                <a:spcPts val="0"/>
              </a:spcBef>
              <a:spcAft>
                <a:spcPts val="0"/>
              </a:spcAft>
              <a:buSzPts val="1400"/>
              <a:buChar char="●"/>
            </a:pPr>
            <a:r>
              <a:rPr lang="en"/>
              <a:t>The votes and articles were collected at random times. </a:t>
            </a:r>
            <a:endParaRPr/>
          </a:p>
          <a:p>
            <a:pPr indent="-304800" lvl="1" marL="914400" rtl="0">
              <a:lnSpc>
                <a:spcPct val="150000"/>
              </a:lnSpc>
              <a:spcBef>
                <a:spcPts val="0"/>
              </a:spcBef>
              <a:spcAft>
                <a:spcPts val="0"/>
              </a:spcAft>
              <a:buSzPts val="1200"/>
              <a:buChar char="○"/>
            </a:pPr>
            <a:r>
              <a:rPr lang="en"/>
              <a:t>Collect incremental snapshots of the article votes. To get a more accurate representation of users interest in the article.</a:t>
            </a:r>
            <a:endParaRPr/>
          </a:p>
          <a:p>
            <a:pPr indent="-317500" lvl="0" marL="457200" rtl="0">
              <a:lnSpc>
                <a:spcPct val="150000"/>
              </a:lnSpc>
              <a:spcBef>
                <a:spcPts val="0"/>
              </a:spcBef>
              <a:spcAft>
                <a:spcPts val="0"/>
              </a:spcAft>
              <a:buSzPts val="1400"/>
              <a:buChar char="●"/>
            </a:pPr>
            <a:r>
              <a:rPr lang="en"/>
              <a:t>Consider collecting data from announcement boards.</a:t>
            </a:r>
            <a:endParaRPr/>
          </a:p>
          <a:p>
            <a:pPr indent="-317500" lvl="0" marL="457200" rtl="0">
              <a:lnSpc>
                <a:spcPct val="150000"/>
              </a:lnSpc>
              <a:spcBef>
                <a:spcPts val="0"/>
              </a:spcBef>
              <a:spcAft>
                <a:spcPts val="0"/>
              </a:spcAft>
              <a:buSzPts val="1400"/>
              <a:buChar char="●"/>
            </a:pPr>
            <a:r>
              <a:rPr lang="en"/>
              <a:t>Do this on a GPU. My MacBook Pro is not handling this very well.</a:t>
            </a:r>
            <a:endParaRPr/>
          </a:p>
          <a:p>
            <a:pPr indent="0" lvl="0" marL="0" rtl="0">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47"/>
          <p:cNvSpPr txBox="1"/>
          <p:nvPr>
            <p:ph type="title"/>
          </p:nvPr>
        </p:nvSpPr>
        <p:spPr>
          <a:xfrm>
            <a:off x="324475" y="148225"/>
            <a:ext cx="5244900" cy="1373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solidFill>
                  <a:schemeClr val="dk1"/>
                </a:solidFill>
              </a:rPr>
              <a:t>The problem or challenge</a:t>
            </a:r>
            <a:endParaRPr>
              <a:solidFill>
                <a:schemeClr val="dk1"/>
              </a:solidFill>
            </a:endParaRPr>
          </a:p>
        </p:txBody>
      </p:sp>
      <p:sp>
        <p:nvSpPr>
          <p:cNvPr id="263" name="Google Shape;263;p47"/>
          <p:cNvSpPr txBox="1"/>
          <p:nvPr>
            <p:ph idx="1" type="body"/>
          </p:nvPr>
        </p:nvSpPr>
        <p:spPr>
          <a:xfrm>
            <a:off x="324475" y="1920450"/>
            <a:ext cx="8494800" cy="1429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Cryptocurrency is still in its infancy and deemed by many as a '</a:t>
            </a:r>
            <a:r>
              <a:rPr b="1" i="1" lang="en"/>
              <a:t>wild west</a:t>
            </a:r>
            <a:r>
              <a:rPr lang="en"/>
              <a:t>'. </a:t>
            </a:r>
            <a:endParaRPr/>
          </a:p>
          <a:p>
            <a:pPr indent="0" lvl="0" marL="0">
              <a:spcBef>
                <a:spcPts val="1600"/>
              </a:spcBef>
              <a:spcAft>
                <a:spcPts val="1600"/>
              </a:spcAft>
              <a:buNone/>
            </a:pPr>
            <a:r>
              <a:t/>
            </a:r>
            <a:endParaRPr/>
          </a:p>
        </p:txBody>
      </p:sp>
      <p:sp>
        <p:nvSpPr>
          <p:cNvPr id="264" name="Google Shape;264;p47"/>
          <p:cNvSpPr txBox="1"/>
          <p:nvPr>
            <p:ph idx="1" type="body"/>
          </p:nvPr>
        </p:nvSpPr>
        <p:spPr>
          <a:xfrm>
            <a:off x="921800" y="2698200"/>
            <a:ext cx="7791300" cy="1429800"/>
          </a:xfrm>
          <a:prstGeom prst="rect">
            <a:avLst/>
          </a:prstGeom>
        </p:spPr>
        <p:txBody>
          <a:bodyPr anchorCtr="0" anchor="ctr" bIns="91425" lIns="91425" spcFirstLastPara="1" rIns="91425" wrap="square" tIns="91425">
            <a:noAutofit/>
          </a:bodyPr>
          <a:lstStyle/>
          <a:p>
            <a:pPr indent="0" lvl="0" marL="0" rtl="0">
              <a:spcBef>
                <a:spcPts val="0"/>
              </a:spcBef>
              <a:spcAft>
                <a:spcPts val="1600"/>
              </a:spcAft>
              <a:buNone/>
            </a:pPr>
            <a:r>
              <a:rPr lang="en"/>
              <a:t>“I believe that the majority of news that are published is hype and therefore many trading decisions are made due to hype and emotional reasons.”</a:t>
            </a:r>
            <a:endParaRPr/>
          </a:p>
        </p:txBody>
      </p:sp>
      <p:cxnSp>
        <p:nvCxnSpPr>
          <p:cNvPr id="265" name="Google Shape;265;p47"/>
          <p:cNvCxnSpPr/>
          <p:nvPr/>
        </p:nvCxnSpPr>
        <p:spPr>
          <a:xfrm>
            <a:off x="787800" y="2875825"/>
            <a:ext cx="0" cy="958500"/>
          </a:xfrm>
          <a:prstGeom prst="straightConnector1">
            <a:avLst/>
          </a:prstGeom>
          <a:noFill/>
          <a:ln cap="flat" cmpd="sng" w="38100">
            <a:solidFill>
              <a:schemeClr val="dk2"/>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48"/>
          <p:cNvSpPr txBox="1"/>
          <p:nvPr>
            <p:ph type="title"/>
          </p:nvPr>
        </p:nvSpPr>
        <p:spPr>
          <a:xfrm>
            <a:off x="332325" y="1096874"/>
            <a:ext cx="4339200" cy="29499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b="1" lang="en">
                <a:solidFill>
                  <a:schemeClr val="dk1"/>
                </a:solidFill>
              </a:rPr>
              <a:t>I plan to </a:t>
            </a:r>
            <a:r>
              <a:rPr lang="en">
                <a:solidFill>
                  <a:schemeClr val="dk1"/>
                </a:solidFill>
              </a:rPr>
              <a:t>predict how the </a:t>
            </a:r>
            <a:r>
              <a:rPr lang="en">
                <a:solidFill>
                  <a:schemeClr val="dk1"/>
                </a:solidFill>
              </a:rPr>
              <a:t>community</a:t>
            </a:r>
            <a:r>
              <a:rPr lang="en">
                <a:solidFill>
                  <a:schemeClr val="dk1"/>
                </a:solidFill>
              </a:rPr>
              <a:t> will </a:t>
            </a:r>
            <a:r>
              <a:rPr lang="en">
                <a:solidFill>
                  <a:schemeClr val="dk1"/>
                </a:solidFill>
              </a:rPr>
              <a:t>perceive</a:t>
            </a:r>
            <a:r>
              <a:rPr lang="en">
                <a:solidFill>
                  <a:schemeClr val="dk1"/>
                </a:solidFill>
              </a:rPr>
              <a:t> the articles that appear on cryptopanic.com</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49"/>
          <p:cNvSpPr txBox="1"/>
          <p:nvPr>
            <p:ph type="ctrTitle"/>
          </p:nvPr>
        </p:nvSpPr>
        <p:spPr>
          <a:xfrm>
            <a:off x="323525" y="521325"/>
            <a:ext cx="3464700" cy="13398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I scraped a list of articles from the site </a:t>
            </a:r>
            <a:r>
              <a:rPr b="1" lang="en"/>
              <a:t>Cryptopanic.com</a:t>
            </a:r>
            <a:r>
              <a:rPr lang="en"/>
              <a:t>.</a:t>
            </a:r>
            <a:endParaRPr/>
          </a:p>
        </p:txBody>
      </p:sp>
      <p:sp>
        <p:nvSpPr>
          <p:cNvPr id="276" name="Google Shape;276;p49"/>
          <p:cNvSpPr txBox="1"/>
          <p:nvPr>
            <p:ph idx="1" type="body"/>
          </p:nvPr>
        </p:nvSpPr>
        <p:spPr>
          <a:xfrm>
            <a:off x="323525" y="1990875"/>
            <a:ext cx="3464700" cy="1890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 articles were published b</a:t>
            </a:r>
            <a:r>
              <a:rPr lang="en"/>
              <a:t>etween:</a:t>
            </a:r>
            <a:endParaRPr/>
          </a:p>
          <a:p>
            <a:pPr indent="0" lvl="0" marL="0" rtl="0">
              <a:spcBef>
                <a:spcPts val="1600"/>
              </a:spcBef>
              <a:spcAft>
                <a:spcPts val="1600"/>
              </a:spcAft>
              <a:buNone/>
            </a:pPr>
            <a:r>
              <a:rPr lang="en"/>
              <a:t>Feb 8th 2018 - July 9th 2018</a:t>
            </a:r>
            <a:endParaRPr/>
          </a:p>
        </p:txBody>
      </p:sp>
      <p:pic>
        <p:nvPicPr>
          <p:cNvPr id="277" name="Google Shape;277;p49"/>
          <p:cNvPicPr preferRelativeResize="0"/>
          <p:nvPr/>
        </p:nvPicPr>
        <p:blipFill rotWithShape="1">
          <a:blip r:embed="rId3">
            <a:alphaModFix/>
          </a:blip>
          <a:srcRect b="0" l="13841" r="13841" t="0"/>
          <a:stretch/>
        </p:blipFill>
        <p:spPr>
          <a:xfrm>
            <a:off x="3562350" y="0"/>
            <a:ext cx="5581800" cy="5143500"/>
          </a:xfrm>
          <a:prstGeom prst="parallelogram">
            <a:avLst>
              <a:gd fmla="val 23683" name="adj"/>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pic>
        <p:nvPicPr>
          <p:cNvPr id="282" name="Google Shape;282;p50"/>
          <p:cNvPicPr preferRelativeResize="0"/>
          <p:nvPr/>
        </p:nvPicPr>
        <p:blipFill rotWithShape="1">
          <a:blip r:embed="rId3">
            <a:alphaModFix/>
          </a:blip>
          <a:srcRect b="57814" l="0" r="0" t="10229"/>
          <a:stretch/>
        </p:blipFill>
        <p:spPr>
          <a:xfrm>
            <a:off x="0" y="0"/>
            <a:ext cx="9144000" cy="1826274"/>
          </a:xfrm>
          <a:prstGeom prst="rect">
            <a:avLst/>
          </a:prstGeom>
          <a:noFill/>
          <a:ln>
            <a:noFill/>
          </a:ln>
        </p:spPr>
      </p:pic>
      <p:sp>
        <p:nvSpPr>
          <p:cNvPr id="283" name="Google Shape;283;p50"/>
          <p:cNvSpPr txBox="1"/>
          <p:nvPr>
            <p:ph type="title"/>
          </p:nvPr>
        </p:nvSpPr>
        <p:spPr>
          <a:xfrm>
            <a:off x="326125" y="2654423"/>
            <a:ext cx="3123600" cy="1667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8 </a:t>
            </a:r>
            <a:r>
              <a:rPr lang="en"/>
              <a:t>voting </a:t>
            </a:r>
            <a:r>
              <a:rPr lang="en"/>
              <a:t>options</a:t>
            </a:r>
            <a:endParaRPr/>
          </a:p>
        </p:txBody>
      </p:sp>
      <p:sp>
        <p:nvSpPr>
          <p:cNvPr id="284" name="Google Shape;284;p50"/>
          <p:cNvSpPr txBox="1"/>
          <p:nvPr>
            <p:ph idx="2" type="body"/>
          </p:nvPr>
        </p:nvSpPr>
        <p:spPr>
          <a:xfrm>
            <a:off x="4572000" y="2138025"/>
            <a:ext cx="4252500" cy="29823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SzPts val="1400"/>
              <a:buChar char="●"/>
            </a:pPr>
            <a:r>
              <a:rPr lang="en"/>
              <a:t>Like v. Dislike </a:t>
            </a:r>
            <a:endParaRPr/>
          </a:p>
          <a:p>
            <a:pPr indent="-317500" lvl="0" marL="457200" rtl="0">
              <a:spcBef>
                <a:spcPts val="1600"/>
              </a:spcBef>
              <a:spcAft>
                <a:spcPts val="0"/>
              </a:spcAft>
              <a:buSzPts val="1400"/>
              <a:buChar char="●"/>
            </a:pPr>
            <a:r>
              <a:rPr lang="en"/>
              <a:t>Bullish v. Bearish</a:t>
            </a:r>
            <a:endParaRPr/>
          </a:p>
          <a:p>
            <a:pPr indent="-317500" lvl="0" marL="457200" rtl="0">
              <a:spcBef>
                <a:spcPts val="1600"/>
              </a:spcBef>
              <a:spcAft>
                <a:spcPts val="0"/>
              </a:spcAft>
              <a:buSzPts val="1400"/>
              <a:buChar char="●"/>
            </a:pPr>
            <a:r>
              <a:rPr lang="en"/>
              <a:t>Important</a:t>
            </a:r>
            <a:endParaRPr/>
          </a:p>
          <a:p>
            <a:pPr indent="-317500" lvl="0" marL="457200" rtl="0">
              <a:spcBef>
                <a:spcPts val="1600"/>
              </a:spcBef>
              <a:spcAft>
                <a:spcPts val="0"/>
              </a:spcAft>
              <a:buSzPts val="1400"/>
              <a:buChar char="●"/>
            </a:pPr>
            <a:r>
              <a:rPr lang="en"/>
              <a:t>Lol </a:t>
            </a:r>
            <a:endParaRPr/>
          </a:p>
          <a:p>
            <a:pPr indent="-317500" lvl="0" marL="457200" rtl="0">
              <a:spcBef>
                <a:spcPts val="1600"/>
              </a:spcBef>
              <a:spcAft>
                <a:spcPts val="0"/>
              </a:spcAft>
              <a:buSzPts val="1400"/>
              <a:buChar char="●"/>
            </a:pPr>
            <a:r>
              <a:rPr lang="en"/>
              <a:t>Toxic (pro users only</a:t>
            </a:r>
            <a:endParaRPr/>
          </a:p>
          <a:p>
            <a:pPr indent="-317500" lvl="0" marL="457200" rtl="0">
              <a:spcBef>
                <a:spcPts val="1600"/>
              </a:spcBef>
              <a:spcAft>
                <a:spcPts val="1600"/>
              </a:spcAft>
              <a:buSzPts val="1400"/>
              <a:buChar char="●"/>
            </a:pPr>
            <a:r>
              <a:rPr lang="en"/>
              <a:t>Saved (bookmark)</a:t>
            </a:r>
            <a:endParaRPr/>
          </a:p>
        </p:txBody>
      </p:sp>
      <p:sp>
        <p:nvSpPr>
          <p:cNvPr id="285" name="Google Shape;285;p50"/>
          <p:cNvSpPr/>
          <p:nvPr/>
        </p:nvSpPr>
        <p:spPr>
          <a:xfrm>
            <a:off x="4572000" y="0"/>
            <a:ext cx="3841500" cy="4407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6" name="Google Shape;286;p50"/>
          <p:cNvSpPr/>
          <p:nvPr/>
        </p:nvSpPr>
        <p:spPr>
          <a:xfrm>
            <a:off x="1070575" y="831275"/>
            <a:ext cx="2493900" cy="201600"/>
          </a:xfrm>
          <a:prstGeom prst="roundRect">
            <a:avLst>
              <a:gd fmla="val 16667" name="adj"/>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51"/>
          <p:cNvSpPr txBox="1"/>
          <p:nvPr>
            <p:ph type="title"/>
          </p:nvPr>
        </p:nvSpPr>
        <p:spPr>
          <a:xfrm>
            <a:off x="4832400" y="445025"/>
            <a:ext cx="39999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Limitations</a:t>
            </a:r>
            <a:endParaRPr/>
          </a:p>
        </p:txBody>
      </p:sp>
      <p:sp>
        <p:nvSpPr>
          <p:cNvPr id="292" name="Google Shape;292;p51"/>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Sources</a:t>
            </a:r>
            <a:endParaRPr/>
          </a:p>
          <a:p>
            <a:pPr indent="0" lvl="0" marL="0" rtl="0">
              <a:spcBef>
                <a:spcPts val="1600"/>
              </a:spcBef>
              <a:spcAft>
                <a:spcPts val="0"/>
              </a:spcAft>
              <a:buNone/>
            </a:pPr>
            <a:r>
              <a:rPr b="1" lang="en"/>
              <a:t>Reddit, Twitter, bitcoin.com, ccn.com, coindesk.com, ethereumworldnews.com, dailyhodl.com, wsj.com</a:t>
            </a:r>
            <a:r>
              <a:rPr lang="en"/>
              <a:t> and many others.</a:t>
            </a:r>
            <a:br>
              <a:rPr lang="en"/>
            </a:br>
            <a:br>
              <a:rPr lang="en"/>
            </a:br>
            <a:r>
              <a:rPr lang="en"/>
              <a:t>Language Support</a:t>
            </a:r>
            <a:endParaRPr/>
          </a:p>
          <a:p>
            <a:pPr indent="0" lvl="0" marL="0" rtl="0">
              <a:spcBef>
                <a:spcPts val="1600"/>
              </a:spcBef>
              <a:spcAft>
                <a:spcPts val="0"/>
              </a:spcAft>
              <a:buNone/>
            </a:pPr>
            <a:r>
              <a:rPr b="1" i="1" lang="en"/>
              <a:t>English, Deutsch, Español, Italiano, Português, Русский</a:t>
            </a:r>
            <a:endParaRPr b="1" i="1"/>
          </a:p>
          <a:p>
            <a:pPr indent="0" lvl="0" marL="0">
              <a:spcBef>
                <a:spcPts val="1600"/>
              </a:spcBef>
              <a:spcAft>
                <a:spcPts val="1600"/>
              </a:spcAft>
              <a:buNone/>
            </a:pPr>
            <a:r>
              <a:rPr lang="en"/>
              <a:t>Does not support Eastern Asian languages...yet.</a:t>
            </a:r>
            <a:endParaRPr/>
          </a:p>
        </p:txBody>
      </p:sp>
      <p:sp>
        <p:nvSpPr>
          <p:cNvPr id="293" name="Google Shape;293;p51"/>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Cryptopanic</a:t>
            </a:r>
            <a:r>
              <a:rPr i="1" lang="en" u="sng"/>
              <a:t> does not</a:t>
            </a:r>
            <a:r>
              <a:rPr lang="en"/>
              <a:t> offer the full text of the article in the API. </a:t>
            </a:r>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rtl="0">
              <a:spcBef>
                <a:spcPts val="1600"/>
              </a:spcBef>
              <a:spcAft>
                <a:spcPts val="1600"/>
              </a:spcAft>
              <a:buNone/>
            </a:pPr>
            <a:r>
              <a:rPr lang="en"/>
              <a:t>I was able to collect </a:t>
            </a:r>
            <a:r>
              <a:rPr b="1" i="1" lang="en"/>
              <a:t>563</a:t>
            </a:r>
            <a:r>
              <a:rPr lang="en"/>
              <a:t> individual articles for </a:t>
            </a:r>
            <a:r>
              <a:rPr b="1" i="1" lang="en"/>
              <a:t>Bitcoin (BTC)</a:t>
            </a:r>
            <a:r>
              <a:rPr lang="en"/>
              <a:t>.</a:t>
            </a:r>
            <a:endParaRPr/>
          </a:p>
        </p:txBody>
      </p:sp>
      <p:sp>
        <p:nvSpPr>
          <p:cNvPr id="294" name="Google Shape;294;p51"/>
          <p:cNvSpPr txBox="1"/>
          <p:nvPr>
            <p:ph type="title"/>
          </p:nvPr>
        </p:nvSpPr>
        <p:spPr>
          <a:xfrm>
            <a:off x="311700" y="445025"/>
            <a:ext cx="39999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Why Cryptopanic.com</a:t>
            </a:r>
            <a:endParaRPr/>
          </a:p>
        </p:txBody>
      </p:sp>
      <p:cxnSp>
        <p:nvCxnSpPr>
          <p:cNvPr id="295" name="Google Shape;295;p51"/>
          <p:cNvCxnSpPr/>
          <p:nvPr/>
        </p:nvCxnSpPr>
        <p:spPr>
          <a:xfrm>
            <a:off x="4482875" y="240625"/>
            <a:ext cx="26700" cy="4696800"/>
          </a:xfrm>
          <a:prstGeom prst="straightConnector1">
            <a:avLst/>
          </a:prstGeom>
          <a:noFill/>
          <a:ln cap="flat" cmpd="sng" w="38100">
            <a:solidFill>
              <a:schemeClr val="dk2"/>
            </a:solidFill>
            <a:prstDash val="solid"/>
            <a:round/>
            <a:headEnd len="med" w="med" type="none"/>
            <a:tailEnd len="med" w="med" type="none"/>
          </a:ln>
        </p:spPr>
      </p:cxnSp>
      <p:sp>
        <p:nvSpPr>
          <p:cNvPr id="296" name="Google Shape;296;p51"/>
          <p:cNvSpPr/>
          <p:nvPr/>
        </p:nvSpPr>
        <p:spPr>
          <a:xfrm>
            <a:off x="6108900" y="2137225"/>
            <a:ext cx="1446900" cy="1446900"/>
          </a:xfrm>
          <a:prstGeom prst="ellipse">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algn="ctr">
              <a:spcBef>
                <a:spcPts val="0"/>
              </a:spcBef>
              <a:spcAft>
                <a:spcPts val="0"/>
              </a:spcAft>
              <a:buNone/>
            </a:pPr>
            <a:r>
              <a:rPr lang="en"/>
              <a:t>563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52"/>
          <p:cNvSpPr txBox="1"/>
          <p:nvPr>
            <p:ph type="title"/>
          </p:nvPr>
        </p:nvSpPr>
        <p:spPr>
          <a:xfrm>
            <a:off x="307875" y="1444550"/>
            <a:ext cx="2024100" cy="2975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Collect Price Data</a:t>
            </a:r>
            <a:endParaRPr/>
          </a:p>
        </p:txBody>
      </p:sp>
      <p:sp>
        <p:nvSpPr>
          <p:cNvPr id="302" name="Google Shape;302;p52"/>
          <p:cNvSpPr txBox="1"/>
          <p:nvPr>
            <p:ph idx="4294967295"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a:t>CryptoCompare.com API</a:t>
            </a:r>
            <a:endParaRPr/>
          </a:p>
        </p:txBody>
      </p:sp>
      <p:sp>
        <p:nvSpPr>
          <p:cNvPr id="303" name="Google Shape;303;p52"/>
          <p:cNvSpPr txBox="1"/>
          <p:nvPr>
            <p:ph idx="1" type="body"/>
          </p:nvPr>
        </p:nvSpPr>
        <p:spPr>
          <a:xfrm>
            <a:off x="2530550" y="1444550"/>
            <a:ext cx="6303300" cy="261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 chose to collect hourly pricing data. The data was in the form of:</a:t>
            </a:r>
            <a:endParaRPr/>
          </a:p>
          <a:p>
            <a:pPr indent="0" lvl="0" marL="0" rtl="0">
              <a:spcBef>
                <a:spcPts val="1600"/>
              </a:spcBef>
              <a:spcAft>
                <a:spcPts val="0"/>
              </a:spcAft>
              <a:buNone/>
            </a:pPr>
            <a:r>
              <a:rPr lang="en"/>
              <a:t>	Open</a:t>
            </a:r>
            <a:endParaRPr/>
          </a:p>
          <a:p>
            <a:pPr indent="0" lvl="0" marL="0" rtl="0">
              <a:spcBef>
                <a:spcPts val="1600"/>
              </a:spcBef>
              <a:spcAft>
                <a:spcPts val="0"/>
              </a:spcAft>
              <a:buNone/>
            </a:pPr>
            <a:r>
              <a:rPr lang="en"/>
              <a:t>	High</a:t>
            </a:r>
            <a:endParaRPr/>
          </a:p>
          <a:p>
            <a:pPr indent="0" lvl="0" marL="0" rtl="0">
              <a:spcBef>
                <a:spcPts val="1600"/>
              </a:spcBef>
              <a:spcAft>
                <a:spcPts val="0"/>
              </a:spcAft>
              <a:buNone/>
            </a:pPr>
            <a:r>
              <a:rPr lang="en"/>
              <a:t>	Low</a:t>
            </a:r>
            <a:endParaRPr/>
          </a:p>
          <a:p>
            <a:pPr indent="0" lvl="0" marL="0" rtl="0">
              <a:spcBef>
                <a:spcPts val="1600"/>
              </a:spcBef>
              <a:spcAft>
                <a:spcPts val="0"/>
              </a:spcAft>
              <a:buNone/>
            </a:pPr>
            <a:r>
              <a:rPr lang="en"/>
              <a:t>	Close</a:t>
            </a:r>
            <a:endParaRPr/>
          </a:p>
          <a:p>
            <a:pPr indent="0" lvl="0" marL="0">
              <a:spcBef>
                <a:spcPts val="1600"/>
              </a:spcBef>
              <a:spcAft>
                <a:spcPts val="1600"/>
              </a:spcAft>
              <a:buNone/>
            </a:pPr>
            <a:r>
              <a:rPr lang="en"/>
              <a:t>	</a:t>
            </a:r>
            <a:r>
              <a:rPr lang="en"/>
              <a:t>Volume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53"/>
          <p:cNvSpPr txBox="1"/>
          <p:nvPr>
            <p:ph type="title"/>
          </p:nvPr>
        </p:nvSpPr>
        <p:spPr>
          <a:xfrm>
            <a:off x="307875" y="1444550"/>
            <a:ext cx="2024100" cy="2975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Transforming Price Data</a:t>
            </a:r>
            <a:endParaRPr/>
          </a:p>
        </p:txBody>
      </p:sp>
      <p:sp>
        <p:nvSpPr>
          <p:cNvPr id="309" name="Google Shape;309;p53"/>
          <p:cNvSpPr txBox="1"/>
          <p:nvPr>
            <p:ph idx="1" type="body"/>
          </p:nvPr>
        </p:nvSpPr>
        <p:spPr>
          <a:xfrm>
            <a:off x="2530550" y="1444550"/>
            <a:ext cx="6303300" cy="261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 added various indicators using a library called </a:t>
            </a:r>
            <a:r>
              <a:rPr b="1" i="1" lang="en"/>
              <a:t>TA-lib</a:t>
            </a:r>
            <a:r>
              <a:rPr lang="en"/>
              <a:t>, available on Github such as:</a:t>
            </a:r>
            <a:endParaRPr>
              <a:solidFill>
                <a:srgbClr val="F3F3F3"/>
              </a:solidFill>
            </a:endParaRPr>
          </a:p>
          <a:p>
            <a:pPr indent="-295275" lvl="0" marL="457200" rtl="0">
              <a:lnSpc>
                <a:spcPct val="150000"/>
              </a:lnSpc>
              <a:spcBef>
                <a:spcPts val="1600"/>
              </a:spcBef>
              <a:spcAft>
                <a:spcPts val="0"/>
              </a:spcAft>
              <a:buClr>
                <a:srgbClr val="F3F3F3"/>
              </a:buClr>
              <a:buSzPts val="1050"/>
              <a:buFont typeface="Arial"/>
              <a:buChar char="●"/>
            </a:pPr>
            <a:r>
              <a:rPr lang="en" sz="1050">
                <a:solidFill>
                  <a:srgbClr val="F3F3F3"/>
                </a:solidFill>
                <a:latin typeface="Arial"/>
                <a:ea typeface="Arial"/>
                <a:cs typeface="Arial"/>
                <a:sym typeface="Arial"/>
              </a:rPr>
              <a:t>RSI (Relative Strength Index) (standard periods, 14 )</a:t>
            </a:r>
            <a:endParaRPr sz="1050">
              <a:solidFill>
                <a:srgbClr val="F3F3F3"/>
              </a:solidFill>
              <a:latin typeface="Arial"/>
              <a:ea typeface="Arial"/>
              <a:cs typeface="Arial"/>
              <a:sym typeface="Arial"/>
            </a:endParaRPr>
          </a:p>
          <a:p>
            <a:pPr indent="-295275" lvl="0" marL="457200" rtl="0">
              <a:lnSpc>
                <a:spcPct val="150000"/>
              </a:lnSpc>
              <a:spcBef>
                <a:spcPts val="0"/>
              </a:spcBef>
              <a:spcAft>
                <a:spcPts val="0"/>
              </a:spcAft>
              <a:buClr>
                <a:srgbClr val="F3F3F3"/>
              </a:buClr>
              <a:buSzPts val="1050"/>
              <a:buFont typeface="Arial"/>
              <a:buChar char="●"/>
            </a:pPr>
            <a:r>
              <a:rPr lang="en" sz="1050">
                <a:solidFill>
                  <a:srgbClr val="F3F3F3"/>
                </a:solidFill>
                <a:latin typeface="Arial"/>
                <a:ea typeface="Arial"/>
                <a:cs typeface="Arial"/>
                <a:sym typeface="Arial"/>
              </a:rPr>
              <a:t>SMA (Simple Moving Average) 9, 25, 50, 100 period</a:t>
            </a:r>
            <a:endParaRPr sz="1050">
              <a:solidFill>
                <a:srgbClr val="F3F3F3"/>
              </a:solidFill>
              <a:latin typeface="Arial"/>
              <a:ea typeface="Arial"/>
              <a:cs typeface="Arial"/>
              <a:sym typeface="Arial"/>
            </a:endParaRPr>
          </a:p>
          <a:p>
            <a:pPr indent="-295275" lvl="0" marL="457200" rtl="0">
              <a:lnSpc>
                <a:spcPct val="150000"/>
              </a:lnSpc>
              <a:spcBef>
                <a:spcPts val="0"/>
              </a:spcBef>
              <a:spcAft>
                <a:spcPts val="0"/>
              </a:spcAft>
              <a:buClr>
                <a:srgbClr val="F3F3F3"/>
              </a:buClr>
              <a:buSzPts val="1050"/>
              <a:buFont typeface="Arial"/>
              <a:buChar char="●"/>
            </a:pPr>
            <a:r>
              <a:rPr lang="en" sz="1050">
                <a:solidFill>
                  <a:srgbClr val="F3F3F3"/>
                </a:solidFill>
                <a:latin typeface="Arial"/>
                <a:ea typeface="Arial"/>
                <a:cs typeface="Arial"/>
                <a:sym typeface="Arial"/>
              </a:rPr>
              <a:t>Bollinger Bands (standard periods)</a:t>
            </a:r>
            <a:endParaRPr sz="1050">
              <a:solidFill>
                <a:srgbClr val="F3F3F3"/>
              </a:solidFill>
              <a:latin typeface="Arial"/>
              <a:ea typeface="Arial"/>
              <a:cs typeface="Arial"/>
              <a:sym typeface="Arial"/>
            </a:endParaRPr>
          </a:p>
          <a:p>
            <a:pPr indent="-295275" lvl="0" marL="457200" rtl="0">
              <a:lnSpc>
                <a:spcPct val="150000"/>
              </a:lnSpc>
              <a:spcBef>
                <a:spcPts val="0"/>
              </a:spcBef>
              <a:spcAft>
                <a:spcPts val="0"/>
              </a:spcAft>
              <a:buClr>
                <a:srgbClr val="F3F3F3"/>
              </a:buClr>
              <a:buSzPts val="1050"/>
              <a:buFont typeface="Arial"/>
              <a:buChar char="●"/>
            </a:pPr>
            <a:r>
              <a:rPr lang="en" sz="1050">
                <a:solidFill>
                  <a:srgbClr val="F3F3F3"/>
                </a:solidFill>
                <a:latin typeface="Arial"/>
                <a:ea typeface="Arial"/>
                <a:cs typeface="Arial"/>
                <a:sym typeface="Arial"/>
              </a:rPr>
              <a:t>Stochastic Strength Indicator (standard periods)</a:t>
            </a:r>
            <a:endParaRPr sz="1050">
              <a:solidFill>
                <a:srgbClr val="F3F3F3"/>
              </a:solidFill>
              <a:latin typeface="Arial"/>
              <a:ea typeface="Arial"/>
              <a:cs typeface="Arial"/>
              <a:sym typeface="Arial"/>
            </a:endParaRPr>
          </a:p>
          <a:p>
            <a:pPr indent="-295275" lvl="0" marL="457200" rtl="0">
              <a:lnSpc>
                <a:spcPct val="150000"/>
              </a:lnSpc>
              <a:spcBef>
                <a:spcPts val="0"/>
              </a:spcBef>
              <a:spcAft>
                <a:spcPts val="0"/>
              </a:spcAft>
              <a:buClr>
                <a:srgbClr val="F3F3F3"/>
              </a:buClr>
              <a:buSzPts val="1050"/>
              <a:buFont typeface="Arial"/>
              <a:buChar char="●"/>
            </a:pPr>
            <a:r>
              <a:rPr lang="en" sz="1050">
                <a:solidFill>
                  <a:srgbClr val="F3F3F3"/>
                </a:solidFill>
                <a:latin typeface="Arial"/>
                <a:ea typeface="Arial"/>
                <a:cs typeface="Arial"/>
                <a:sym typeface="Arial"/>
              </a:rPr>
              <a:t>ADX Average Daily Direction (standard periods, 14)</a:t>
            </a:r>
            <a:endParaRPr sz="1050">
              <a:solidFill>
                <a:srgbClr val="F3F3F3"/>
              </a:solidFill>
              <a:latin typeface="Arial"/>
              <a:ea typeface="Arial"/>
              <a:cs typeface="Arial"/>
              <a:sym typeface="Arial"/>
            </a:endParaRPr>
          </a:p>
          <a:p>
            <a:pPr indent="-295275" lvl="0" marL="457200" rtl="0">
              <a:lnSpc>
                <a:spcPct val="150000"/>
              </a:lnSpc>
              <a:spcBef>
                <a:spcPts val="0"/>
              </a:spcBef>
              <a:spcAft>
                <a:spcPts val="0"/>
              </a:spcAft>
              <a:buClr>
                <a:srgbClr val="F3F3F3"/>
              </a:buClr>
              <a:buSzPts val="1050"/>
              <a:buFont typeface="Arial"/>
              <a:buChar char="●"/>
            </a:pPr>
            <a:r>
              <a:rPr lang="en" sz="1050">
                <a:solidFill>
                  <a:srgbClr val="F3F3F3"/>
                </a:solidFill>
                <a:latin typeface="Arial"/>
                <a:ea typeface="Arial"/>
                <a:cs typeface="Arial"/>
                <a:sym typeface="Arial"/>
              </a:rPr>
              <a:t>ATR Average True Range (standard periods, 14)</a:t>
            </a:r>
            <a:endParaRPr sz="1050">
              <a:solidFill>
                <a:srgbClr val="F3F3F3"/>
              </a:solidFill>
              <a:latin typeface="Arial"/>
              <a:ea typeface="Arial"/>
              <a:cs typeface="Arial"/>
              <a:sym typeface="Arial"/>
            </a:endParaRPr>
          </a:p>
          <a:p>
            <a:pPr indent="-295275" lvl="0" marL="457200" rtl="0">
              <a:lnSpc>
                <a:spcPct val="150000"/>
              </a:lnSpc>
              <a:spcBef>
                <a:spcPts val="0"/>
              </a:spcBef>
              <a:spcAft>
                <a:spcPts val="0"/>
              </a:spcAft>
              <a:buClr>
                <a:srgbClr val="F3F3F3"/>
              </a:buClr>
              <a:buSzPts val="1050"/>
              <a:buFont typeface="Arial"/>
              <a:buChar char="●"/>
            </a:pPr>
            <a:r>
              <a:rPr lang="en" sz="1050">
                <a:solidFill>
                  <a:srgbClr val="F3F3F3"/>
                </a:solidFill>
                <a:latin typeface="Arial"/>
                <a:ea typeface="Arial"/>
                <a:cs typeface="Arial"/>
                <a:sym typeface="Arial"/>
              </a:rPr>
              <a:t>Min Max (Minimum and Maximum price over the last </a:t>
            </a:r>
            <a:r>
              <a:rPr b="1" lang="en" sz="1050">
                <a:solidFill>
                  <a:srgbClr val="F3F3F3"/>
                </a:solidFill>
                <a:latin typeface="Arial"/>
                <a:ea typeface="Arial"/>
                <a:cs typeface="Arial"/>
                <a:sym typeface="Arial"/>
              </a:rPr>
              <a:t>n</a:t>
            </a:r>
            <a:r>
              <a:rPr lang="en" sz="1050">
                <a:solidFill>
                  <a:srgbClr val="F3F3F3"/>
                </a:solidFill>
                <a:latin typeface="Arial"/>
                <a:ea typeface="Arial"/>
                <a:cs typeface="Arial"/>
                <a:sym typeface="Arial"/>
              </a:rPr>
              <a:t> days (365, 180, 90, 30, 14, 7)</a:t>
            </a:r>
            <a:endParaRPr sz="1050">
              <a:solidFill>
                <a:srgbClr val="F3F3F3"/>
              </a:solidFill>
              <a:latin typeface="Arial"/>
              <a:ea typeface="Arial"/>
              <a:cs typeface="Arial"/>
              <a:sym typeface="Arial"/>
            </a:endParaRPr>
          </a:p>
          <a:p>
            <a:pPr indent="-295275" lvl="0" marL="457200" rtl="0">
              <a:lnSpc>
                <a:spcPct val="150000"/>
              </a:lnSpc>
              <a:spcBef>
                <a:spcPts val="0"/>
              </a:spcBef>
              <a:spcAft>
                <a:spcPts val="0"/>
              </a:spcAft>
              <a:buClr>
                <a:srgbClr val="F3F3F3"/>
              </a:buClr>
              <a:buSzPts val="1050"/>
              <a:buFont typeface="Arial"/>
              <a:buChar char="●"/>
            </a:pPr>
            <a:r>
              <a:rPr lang="en" sz="1050">
                <a:solidFill>
                  <a:srgbClr val="F3F3F3"/>
                </a:solidFill>
                <a:latin typeface="Arial"/>
                <a:ea typeface="Arial"/>
                <a:cs typeface="Arial"/>
                <a:sym typeface="Arial"/>
              </a:rPr>
              <a:t>HT_TRENDMODE - Hilbert Transform - Trend vs Cycle Mode</a:t>
            </a:r>
            <a:endParaRPr sz="1050">
              <a:solidFill>
                <a:srgbClr val="F3F3F3"/>
              </a:solidFill>
              <a:latin typeface="Arial"/>
              <a:ea typeface="Arial"/>
              <a:cs typeface="Arial"/>
              <a:sym typeface="Arial"/>
            </a:endParaRPr>
          </a:p>
          <a:p>
            <a:pPr indent="0" lvl="0" marL="0" rtl="0">
              <a:spcBef>
                <a:spcPts val="700"/>
              </a:spcBef>
              <a:spcAft>
                <a:spcPts val="1600"/>
              </a:spcAft>
              <a:buNone/>
            </a:pPr>
            <a:r>
              <a:t/>
            </a:r>
            <a:endParaRPr>
              <a:solidFill>
                <a:srgbClr val="F3F3F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